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716" r:id="rId6"/>
    <p:sldId id="715" r:id="rId7"/>
    <p:sldId id="258" r:id="rId8"/>
    <p:sldId id="259" r:id="rId9"/>
    <p:sldId id="260" r:id="rId10"/>
    <p:sldId id="261" r:id="rId11"/>
    <p:sldId id="262" r:id="rId12"/>
    <p:sldId id="263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4" r:id="rId21"/>
    <p:sldId id="275" r:id="rId22"/>
    <p:sldId id="276" r:id="rId23"/>
    <p:sldId id="277" r:id="rId24"/>
    <p:sldId id="278" r:id="rId25"/>
    <p:sldId id="279" r:id="rId26"/>
    <p:sldId id="970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436" r:id="rId45"/>
    <p:sldId id="298" r:id="rId46"/>
    <p:sldId id="299" r:id="rId47"/>
    <p:sldId id="300" r:id="rId48"/>
    <p:sldId id="301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717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5" r:id="rId80"/>
    <p:sldId id="336" r:id="rId81"/>
    <p:sldId id="337" r:id="rId82"/>
    <p:sldId id="338" r:id="rId83"/>
    <p:sldId id="339" r:id="rId84"/>
    <p:sldId id="340" r:id="rId85"/>
    <p:sldId id="341" r:id="rId86"/>
    <p:sldId id="342" r:id="rId87"/>
    <p:sldId id="718" r:id="rId88"/>
    <p:sldId id="344" r:id="rId89"/>
    <p:sldId id="345" r:id="rId90"/>
    <p:sldId id="346" r:id="rId91"/>
    <p:sldId id="347" r:id="rId92"/>
    <p:sldId id="348" r:id="rId93"/>
    <p:sldId id="356" r:id="rId94"/>
    <p:sldId id="357" r:id="rId95"/>
    <p:sldId id="358" r:id="rId96"/>
    <p:sldId id="359" r:id="rId97"/>
    <p:sldId id="360" r:id="rId98"/>
    <p:sldId id="361" r:id="rId99"/>
    <p:sldId id="362" r:id="rId100"/>
    <p:sldId id="363" r:id="rId101"/>
    <p:sldId id="364" r:id="rId102"/>
    <p:sldId id="365" r:id="rId103"/>
    <p:sldId id="366" r:id="rId104"/>
    <p:sldId id="368" r:id="rId105"/>
    <p:sldId id="369" r:id="rId106"/>
    <p:sldId id="370" r:id="rId107"/>
    <p:sldId id="371" r:id="rId108"/>
    <p:sldId id="372" r:id="rId109"/>
    <p:sldId id="373" r:id="rId110"/>
    <p:sldId id="374" r:id="rId111"/>
    <p:sldId id="390" r:id="rId112"/>
    <p:sldId id="391" r:id="rId113"/>
    <p:sldId id="392" r:id="rId114"/>
    <p:sldId id="393" r:id="rId115"/>
    <p:sldId id="394" r:id="rId116"/>
    <p:sldId id="395" r:id="rId117"/>
    <p:sldId id="396" r:id="rId118"/>
    <p:sldId id="397" r:id="rId119"/>
    <p:sldId id="398" r:id="rId120"/>
    <p:sldId id="399" r:id="rId121"/>
    <p:sldId id="400" r:id="rId122"/>
    <p:sldId id="401" r:id="rId123"/>
    <p:sldId id="402" r:id="rId124"/>
    <p:sldId id="909" r:id="rId125"/>
    <p:sldId id="404" r:id="rId126"/>
    <p:sldId id="405" r:id="rId127"/>
    <p:sldId id="406" r:id="rId128"/>
    <p:sldId id="407" r:id="rId129"/>
    <p:sldId id="408" r:id="rId130"/>
    <p:sldId id="409" r:id="rId131"/>
    <p:sldId id="410" r:id="rId132"/>
    <p:sldId id="411" r:id="rId133"/>
    <p:sldId id="412" r:id="rId134"/>
    <p:sldId id="413" r:id="rId135"/>
    <p:sldId id="969" r:id="rId136"/>
    <p:sldId id="910" r:id="rId137"/>
    <p:sldId id="876" r:id="rId138"/>
    <p:sldId id="877" r:id="rId139"/>
    <p:sldId id="878" r:id="rId140"/>
    <p:sldId id="879" r:id="rId141"/>
    <p:sldId id="880" r:id="rId142"/>
    <p:sldId id="881" r:id="rId143"/>
    <p:sldId id="882" r:id="rId144"/>
    <p:sldId id="883" r:id="rId145"/>
    <p:sldId id="884" r:id="rId146"/>
    <p:sldId id="885" r:id="rId147"/>
    <p:sldId id="886" r:id="rId148"/>
    <p:sldId id="887" r:id="rId149"/>
    <p:sldId id="888" r:id="rId150"/>
    <p:sldId id="911" r:id="rId151"/>
    <p:sldId id="415" r:id="rId152"/>
    <p:sldId id="416" r:id="rId153"/>
    <p:sldId id="417" r:id="rId154"/>
    <p:sldId id="418" r:id="rId155"/>
    <p:sldId id="419" r:id="rId156"/>
    <p:sldId id="420" r:id="rId157"/>
    <p:sldId id="421" r:id="rId158"/>
    <p:sldId id="955" r:id="rId159"/>
    <p:sldId id="423" r:id="rId160"/>
    <p:sldId id="424" r:id="rId161"/>
    <p:sldId id="425" r:id="rId162"/>
    <p:sldId id="426" r:id="rId163"/>
    <p:sldId id="427" r:id="rId164"/>
    <p:sldId id="428" r:id="rId165"/>
    <p:sldId id="429" r:id="rId166"/>
    <p:sldId id="430" r:id="rId167"/>
    <p:sldId id="431" r:id="rId168"/>
    <p:sldId id="432" r:id="rId169"/>
    <p:sldId id="434" r:id="rId170"/>
    <p:sldId id="1115" r:id="rId171"/>
    <p:sldId id="1116" r:id="rId172"/>
    <p:sldId id="1117" r:id="rId173"/>
    <p:sldId id="1118" r:id="rId174"/>
    <p:sldId id="1119" r:id="rId175"/>
    <p:sldId id="1120" r:id="rId176"/>
    <p:sldId id="1121" r:id="rId177"/>
    <p:sldId id="1122" r:id="rId178"/>
    <p:sldId id="1123" r:id="rId179"/>
    <p:sldId id="1124" r:id="rId180"/>
    <p:sldId id="1127" r:id="rId181"/>
    <p:sldId id="1128" r:id="rId182"/>
    <p:sldId id="1129" r:id="rId183"/>
    <p:sldId id="433" r:id="rId184"/>
  </p:sldIdLst>
  <p:sldSz cx="9144000" cy="6858000" type="screen4x3"/>
  <p:notesSz cx="9144000" cy="6858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0" d="100"/>
          <a:sy n="70" d="100"/>
        </p:scale>
        <p:origin x="1386" y="60"/>
      </p:cViewPr>
      <p:guideLst>
        <p:guide orient="horz" pos="2836"/>
        <p:guide pos="221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7" Type="http://schemas.openxmlformats.org/officeDocument/2006/relationships/tableStyles" Target="tableStyles.xml"/><Relationship Id="rId186" Type="http://schemas.openxmlformats.org/officeDocument/2006/relationships/viewProps" Target="viewProps.xml"/><Relationship Id="rId185" Type="http://schemas.openxmlformats.org/officeDocument/2006/relationships/presProps" Target="presProps.xml"/><Relationship Id="rId184" Type="http://schemas.openxmlformats.org/officeDocument/2006/relationships/slide" Target="slides/slide181.xml"/><Relationship Id="rId183" Type="http://schemas.openxmlformats.org/officeDocument/2006/relationships/slide" Target="slides/slide180.xml"/><Relationship Id="rId182" Type="http://schemas.openxmlformats.org/officeDocument/2006/relationships/slide" Target="slides/slide179.xml"/><Relationship Id="rId181" Type="http://schemas.openxmlformats.org/officeDocument/2006/relationships/slide" Target="slides/slide178.xml"/><Relationship Id="rId180" Type="http://schemas.openxmlformats.org/officeDocument/2006/relationships/slide" Target="slides/slide177.xml"/><Relationship Id="rId18" Type="http://schemas.openxmlformats.org/officeDocument/2006/relationships/slide" Target="slides/slide15.xml"/><Relationship Id="rId179" Type="http://schemas.openxmlformats.org/officeDocument/2006/relationships/slide" Target="slides/slide176.xml"/><Relationship Id="rId178" Type="http://schemas.openxmlformats.org/officeDocument/2006/relationships/slide" Target="slides/slide175.xml"/><Relationship Id="rId177" Type="http://schemas.openxmlformats.org/officeDocument/2006/relationships/slide" Target="slides/slide174.xml"/><Relationship Id="rId176" Type="http://schemas.openxmlformats.org/officeDocument/2006/relationships/slide" Target="slides/slide173.xml"/><Relationship Id="rId175" Type="http://schemas.openxmlformats.org/officeDocument/2006/relationships/slide" Target="slides/slide172.xml"/><Relationship Id="rId174" Type="http://schemas.openxmlformats.org/officeDocument/2006/relationships/slide" Target="slides/slide171.xml"/><Relationship Id="rId173" Type="http://schemas.openxmlformats.org/officeDocument/2006/relationships/slide" Target="slides/slide170.xml"/><Relationship Id="rId172" Type="http://schemas.openxmlformats.org/officeDocument/2006/relationships/slide" Target="slides/slide169.xml"/><Relationship Id="rId171" Type="http://schemas.openxmlformats.org/officeDocument/2006/relationships/slide" Target="slides/slide168.xml"/><Relationship Id="rId170" Type="http://schemas.openxmlformats.org/officeDocument/2006/relationships/slide" Target="slides/slide167.xml"/><Relationship Id="rId17" Type="http://schemas.openxmlformats.org/officeDocument/2006/relationships/slide" Target="slides/slide14.xml"/><Relationship Id="rId169" Type="http://schemas.openxmlformats.org/officeDocument/2006/relationships/slide" Target="slides/slide166.xml"/><Relationship Id="rId168" Type="http://schemas.openxmlformats.org/officeDocument/2006/relationships/slide" Target="slides/slide165.xml"/><Relationship Id="rId167" Type="http://schemas.openxmlformats.org/officeDocument/2006/relationships/slide" Target="slides/slide164.xml"/><Relationship Id="rId166" Type="http://schemas.openxmlformats.org/officeDocument/2006/relationships/slide" Target="slides/slide163.xml"/><Relationship Id="rId165" Type="http://schemas.openxmlformats.org/officeDocument/2006/relationships/slide" Target="slides/slide162.xml"/><Relationship Id="rId164" Type="http://schemas.openxmlformats.org/officeDocument/2006/relationships/slide" Target="slides/slide161.xml"/><Relationship Id="rId163" Type="http://schemas.openxmlformats.org/officeDocument/2006/relationships/slide" Target="slides/slide160.xml"/><Relationship Id="rId162" Type="http://schemas.openxmlformats.org/officeDocument/2006/relationships/slide" Target="slides/slide159.xml"/><Relationship Id="rId161" Type="http://schemas.openxmlformats.org/officeDocument/2006/relationships/slide" Target="slides/slide158.xml"/><Relationship Id="rId160" Type="http://schemas.openxmlformats.org/officeDocument/2006/relationships/slide" Target="slides/slide157.xml"/><Relationship Id="rId16" Type="http://schemas.openxmlformats.org/officeDocument/2006/relationships/slide" Target="slides/slide13.xml"/><Relationship Id="rId159" Type="http://schemas.openxmlformats.org/officeDocument/2006/relationships/slide" Target="slides/slide156.xml"/><Relationship Id="rId158" Type="http://schemas.openxmlformats.org/officeDocument/2006/relationships/slide" Target="slides/slide155.xml"/><Relationship Id="rId157" Type="http://schemas.openxmlformats.org/officeDocument/2006/relationships/slide" Target="slides/slide154.xml"/><Relationship Id="rId156" Type="http://schemas.openxmlformats.org/officeDocument/2006/relationships/slide" Target="slides/slide153.xml"/><Relationship Id="rId155" Type="http://schemas.openxmlformats.org/officeDocument/2006/relationships/slide" Target="slides/slide152.xml"/><Relationship Id="rId154" Type="http://schemas.openxmlformats.org/officeDocument/2006/relationships/slide" Target="slides/slide151.xml"/><Relationship Id="rId153" Type="http://schemas.openxmlformats.org/officeDocument/2006/relationships/slide" Target="slides/slide150.xml"/><Relationship Id="rId152" Type="http://schemas.openxmlformats.org/officeDocument/2006/relationships/slide" Target="slides/slide149.xml"/><Relationship Id="rId151" Type="http://schemas.openxmlformats.org/officeDocument/2006/relationships/slide" Target="slides/slide148.xml"/><Relationship Id="rId150" Type="http://schemas.openxmlformats.org/officeDocument/2006/relationships/slide" Target="slides/slide147.xml"/><Relationship Id="rId15" Type="http://schemas.openxmlformats.org/officeDocument/2006/relationships/slide" Target="slides/slide12.xml"/><Relationship Id="rId149" Type="http://schemas.openxmlformats.org/officeDocument/2006/relationships/slide" Target="slides/slide146.xml"/><Relationship Id="rId148" Type="http://schemas.openxmlformats.org/officeDocument/2006/relationships/slide" Target="slides/slide145.xml"/><Relationship Id="rId147" Type="http://schemas.openxmlformats.org/officeDocument/2006/relationships/slide" Target="slides/slide144.xml"/><Relationship Id="rId146" Type="http://schemas.openxmlformats.org/officeDocument/2006/relationships/slide" Target="slides/slide143.xml"/><Relationship Id="rId145" Type="http://schemas.openxmlformats.org/officeDocument/2006/relationships/slide" Target="slides/slide142.xml"/><Relationship Id="rId144" Type="http://schemas.openxmlformats.org/officeDocument/2006/relationships/slide" Target="slides/slide141.xml"/><Relationship Id="rId143" Type="http://schemas.openxmlformats.org/officeDocument/2006/relationships/slide" Target="slides/slide140.xml"/><Relationship Id="rId142" Type="http://schemas.openxmlformats.org/officeDocument/2006/relationships/slide" Target="slides/slide139.xml"/><Relationship Id="rId141" Type="http://schemas.openxmlformats.org/officeDocument/2006/relationships/slide" Target="slides/slide138.xml"/><Relationship Id="rId140" Type="http://schemas.openxmlformats.org/officeDocument/2006/relationships/slide" Target="slides/slide137.xml"/><Relationship Id="rId14" Type="http://schemas.openxmlformats.org/officeDocument/2006/relationships/slide" Target="slides/slide11.xml"/><Relationship Id="rId139" Type="http://schemas.openxmlformats.org/officeDocument/2006/relationships/slide" Target="slides/slide136.xml"/><Relationship Id="rId138" Type="http://schemas.openxmlformats.org/officeDocument/2006/relationships/slide" Target="slides/slide135.xml"/><Relationship Id="rId137" Type="http://schemas.openxmlformats.org/officeDocument/2006/relationships/slide" Target="slides/slide134.xml"/><Relationship Id="rId136" Type="http://schemas.openxmlformats.org/officeDocument/2006/relationships/slide" Target="slides/slide133.xml"/><Relationship Id="rId135" Type="http://schemas.openxmlformats.org/officeDocument/2006/relationships/slide" Target="slides/slide132.xml"/><Relationship Id="rId134" Type="http://schemas.openxmlformats.org/officeDocument/2006/relationships/slide" Target="slides/slide131.xml"/><Relationship Id="rId133" Type="http://schemas.openxmlformats.org/officeDocument/2006/relationships/slide" Target="slides/slide130.xml"/><Relationship Id="rId132" Type="http://schemas.openxmlformats.org/officeDocument/2006/relationships/slide" Target="slides/slide129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0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25806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6905979" y="0"/>
            <a:ext cx="5283200" cy="25806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70B395-2DD1-4E0C-AD7F-C33E717CE14B}" type="datetimeFigureOut">
              <a:rPr lang="pt-BR" smtClean="0"/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4552950" y="642938"/>
            <a:ext cx="3086100" cy="1735931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1219200" y="2475309"/>
            <a:ext cx="9753600" cy="202525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Editar estilos de texto Mestre</a:t>
            </a:r>
            <a:endParaRPr lang="pt-BR"/>
          </a:p>
          <a:p>
            <a:pPr lvl="1"/>
            <a:r>
              <a:rPr lang="pt-BR"/>
              <a:t>Segundo nível</a:t>
            </a:r>
            <a:endParaRPr lang="pt-BR"/>
          </a:p>
          <a:p>
            <a:pPr lvl="2"/>
            <a:r>
              <a:rPr lang="pt-BR"/>
              <a:t>Terceiro nível</a:t>
            </a:r>
            <a:endParaRPr lang="pt-BR"/>
          </a:p>
          <a:p>
            <a:pPr lvl="3"/>
            <a:r>
              <a:rPr lang="pt-BR"/>
              <a:t>Quarto nível</a:t>
            </a:r>
            <a:endParaRPr lang="pt-BR"/>
          </a:p>
          <a:p>
            <a:pPr lvl="4"/>
            <a:r>
              <a:rPr lang="pt-BR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4885432"/>
            <a:ext cx="5283200" cy="25806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6905979" y="4885432"/>
            <a:ext cx="5283200" cy="25806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666332-D461-43D9-A1C1-8FF0295CCEC5}" type="slidenum">
              <a:rPr lang="pt-BR" smtClean="0"/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4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5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7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8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6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8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7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Espaço Reservado para Texto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pt-BR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Espaço Reservado para Texto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pt-BR" altLang="en-US"/>
              <a:t>Depois de Funcões</a:t>
            </a:r>
            <a:endParaRPr lang="pt-BR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Espaço Reservado para Texto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pt-BR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Espaço Reservado para Texto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pt-BR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Espaço Reservado para Texto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pt-BR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Espaço Reservado para Texto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pt-BR" altLang="en-US"/>
              <a:t>Começar 3 dia - Funções, Listas, Tuplas, Dicionários</a:t>
            </a:r>
            <a:endParaRPr lang="pt-BR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Espaço Reservado para Texto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pt-BR" altLang="en-US"/>
              <a:t>Encerramento do primeiro dia</a:t>
            </a:r>
            <a:endParaRPr lang="pt-BR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Espaço Reservado para Texto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pt-BR" altLang="en-US"/>
              <a:t>Postergar exercicio </a:t>
            </a:r>
            <a:endParaRPr lang="pt-BR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Espaço Reservado para Texto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pt-BR" altLang="en-US"/>
              <a:t>Começando segundo dia</a:t>
            </a:r>
            <a:endParaRPr lang="pt-BR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Espaço Reservado para Texto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pt-BR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Espaço Reservado para Texto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pt-BR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Espaço Reservado para Texto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pt-BR" altLang="en-US"/>
              <a:t>Subir String e encerrar segundo dia.</a:t>
            </a:r>
            <a:endParaRPr lang="pt-BR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Espaço Reservado para Texto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pt-BR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Espaço Reservado para Texto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pt-BR" altLang="en-US"/>
              <a:t>Começar 3 dia - Funções, Listas, Tuplas, Dicionários</a:t>
            </a:r>
            <a:endParaRPr lang="pt-B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8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8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8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8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8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8.png"/><Relationship Id="rId7" Type="http://schemas.openxmlformats.org/officeDocument/2006/relationships/image" Target="../media/image7.png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0" Type="http://schemas.openxmlformats.org/officeDocument/2006/relationships/notesSlide" Target="../notesSlides/notesSlide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49.png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image" Target="../media/image1.png"/></Relationships>
</file>

<file path=ppt/slides/_rels/slide100.xml.rels><?xml version="1.0" encoding="UTF-8" standalone="yes"?>
<Relationships xmlns="http://schemas.openxmlformats.org/package/2006/relationships"><Relationship Id="rId9" Type="http://schemas.openxmlformats.org/officeDocument/2006/relationships/image" Target="../media/image412.png"/><Relationship Id="rId8" Type="http://schemas.openxmlformats.org/officeDocument/2006/relationships/image" Target="../media/image411.png"/><Relationship Id="rId7" Type="http://schemas.openxmlformats.org/officeDocument/2006/relationships/image" Target="../media/image435.png"/><Relationship Id="rId6" Type="http://schemas.openxmlformats.org/officeDocument/2006/relationships/image" Target="../media/image242.png"/><Relationship Id="rId5" Type="http://schemas.openxmlformats.org/officeDocument/2006/relationships/image" Target="../media/image241.png"/><Relationship Id="rId4" Type="http://schemas.openxmlformats.org/officeDocument/2006/relationships/image" Target="../media/image240.png"/><Relationship Id="rId3" Type="http://schemas.openxmlformats.org/officeDocument/2006/relationships/image" Target="../media/image239.png"/><Relationship Id="rId24" Type="http://schemas.openxmlformats.org/officeDocument/2006/relationships/slideLayout" Target="../slideLayouts/slideLayout1.xml"/><Relationship Id="rId23" Type="http://schemas.openxmlformats.org/officeDocument/2006/relationships/image" Target="../media/image439.png"/><Relationship Id="rId22" Type="http://schemas.openxmlformats.org/officeDocument/2006/relationships/image" Target="../media/image438.png"/><Relationship Id="rId21" Type="http://schemas.openxmlformats.org/officeDocument/2006/relationships/image" Target="../media/image437.png"/><Relationship Id="rId20" Type="http://schemas.openxmlformats.org/officeDocument/2006/relationships/image" Target="../media/image436.png"/><Relationship Id="rId2" Type="http://schemas.openxmlformats.org/officeDocument/2006/relationships/image" Target="../media/image238.png"/><Relationship Id="rId19" Type="http://schemas.openxmlformats.org/officeDocument/2006/relationships/image" Target="../media/image422.png"/><Relationship Id="rId18" Type="http://schemas.openxmlformats.org/officeDocument/2006/relationships/image" Target="../media/image421.png"/><Relationship Id="rId17" Type="http://schemas.openxmlformats.org/officeDocument/2006/relationships/image" Target="../media/image420.png"/><Relationship Id="rId16" Type="http://schemas.openxmlformats.org/officeDocument/2006/relationships/image" Target="../media/image419.png"/><Relationship Id="rId15" Type="http://schemas.openxmlformats.org/officeDocument/2006/relationships/image" Target="../media/image418.png"/><Relationship Id="rId14" Type="http://schemas.openxmlformats.org/officeDocument/2006/relationships/image" Target="../media/image417.png"/><Relationship Id="rId13" Type="http://schemas.openxmlformats.org/officeDocument/2006/relationships/image" Target="../media/image381.png"/><Relationship Id="rId12" Type="http://schemas.openxmlformats.org/officeDocument/2006/relationships/image" Target="../media/image416.png"/><Relationship Id="rId11" Type="http://schemas.openxmlformats.org/officeDocument/2006/relationships/image" Target="../media/image415.png"/><Relationship Id="rId10" Type="http://schemas.openxmlformats.org/officeDocument/2006/relationships/image" Target="../media/image414.png"/><Relationship Id="rId1" Type="http://schemas.openxmlformats.org/officeDocument/2006/relationships/image" Target="../media/image228.png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243.png"/><Relationship Id="rId6" Type="http://schemas.openxmlformats.org/officeDocument/2006/relationships/image" Target="../media/image242.png"/><Relationship Id="rId5" Type="http://schemas.openxmlformats.org/officeDocument/2006/relationships/image" Target="../media/image241.png"/><Relationship Id="rId4" Type="http://schemas.openxmlformats.org/officeDocument/2006/relationships/image" Target="../media/image240.png"/><Relationship Id="rId3" Type="http://schemas.openxmlformats.org/officeDocument/2006/relationships/image" Target="../media/image239.png"/><Relationship Id="rId2" Type="http://schemas.openxmlformats.org/officeDocument/2006/relationships/image" Target="../media/image238.png"/><Relationship Id="rId1" Type="http://schemas.openxmlformats.org/officeDocument/2006/relationships/image" Target="../media/image228.png"/></Relationships>
</file>

<file path=ppt/slides/_rels/slide102.xml.rels><?xml version="1.0" encoding="UTF-8" standalone="yes"?>
<Relationships xmlns="http://schemas.openxmlformats.org/package/2006/relationships"><Relationship Id="rId9" Type="http://schemas.openxmlformats.org/officeDocument/2006/relationships/image" Target="../media/image337.png"/><Relationship Id="rId8" Type="http://schemas.openxmlformats.org/officeDocument/2006/relationships/image" Target="../media/image260.png"/><Relationship Id="rId7" Type="http://schemas.openxmlformats.org/officeDocument/2006/relationships/image" Target="../media/image259.png"/><Relationship Id="rId6" Type="http://schemas.openxmlformats.org/officeDocument/2006/relationships/image" Target="../media/image336.png"/><Relationship Id="rId5" Type="http://schemas.openxmlformats.org/officeDocument/2006/relationships/image" Target="../media/image232.png"/><Relationship Id="rId4" Type="http://schemas.openxmlformats.org/officeDocument/2006/relationships/image" Target="../media/image231.png"/><Relationship Id="rId3" Type="http://schemas.openxmlformats.org/officeDocument/2006/relationships/image" Target="../media/image230.png"/><Relationship Id="rId2" Type="http://schemas.openxmlformats.org/officeDocument/2006/relationships/image" Target="../media/image229.png"/><Relationship Id="rId11" Type="http://schemas.openxmlformats.org/officeDocument/2006/relationships/slideLayout" Target="../slideLayouts/slideLayout1.xml"/><Relationship Id="rId10" Type="http://schemas.openxmlformats.org/officeDocument/2006/relationships/image" Target="../media/image338.png"/><Relationship Id="rId1" Type="http://schemas.openxmlformats.org/officeDocument/2006/relationships/image" Target="../media/image228.png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243.png"/><Relationship Id="rId6" Type="http://schemas.openxmlformats.org/officeDocument/2006/relationships/image" Target="../media/image242.png"/><Relationship Id="rId5" Type="http://schemas.openxmlformats.org/officeDocument/2006/relationships/image" Target="../media/image241.png"/><Relationship Id="rId4" Type="http://schemas.openxmlformats.org/officeDocument/2006/relationships/image" Target="../media/image240.png"/><Relationship Id="rId3" Type="http://schemas.openxmlformats.org/officeDocument/2006/relationships/image" Target="../media/image239.png"/><Relationship Id="rId2" Type="http://schemas.openxmlformats.org/officeDocument/2006/relationships/image" Target="../media/image238.png"/><Relationship Id="rId1" Type="http://schemas.openxmlformats.org/officeDocument/2006/relationships/image" Target="../media/image228.png"/></Relationships>
</file>

<file path=ppt/slides/_rels/slide104.xml.rels><?xml version="1.0" encoding="UTF-8" standalone="yes"?>
<Relationships xmlns="http://schemas.openxmlformats.org/package/2006/relationships"><Relationship Id="rId9" Type="http://schemas.openxmlformats.org/officeDocument/2006/relationships/image" Target="../media/image268.png"/><Relationship Id="rId8" Type="http://schemas.openxmlformats.org/officeDocument/2006/relationships/image" Target="../media/image441.png"/><Relationship Id="rId7" Type="http://schemas.openxmlformats.org/officeDocument/2006/relationships/image" Target="../media/image440.png"/><Relationship Id="rId6" Type="http://schemas.openxmlformats.org/officeDocument/2006/relationships/image" Target="../media/image242.png"/><Relationship Id="rId5" Type="http://schemas.openxmlformats.org/officeDocument/2006/relationships/image" Target="../media/image241.png"/><Relationship Id="rId4" Type="http://schemas.openxmlformats.org/officeDocument/2006/relationships/image" Target="../media/image240.png"/><Relationship Id="rId3" Type="http://schemas.openxmlformats.org/officeDocument/2006/relationships/image" Target="../media/image239.png"/><Relationship Id="rId2" Type="http://schemas.openxmlformats.org/officeDocument/2006/relationships/image" Target="../media/image238.png"/><Relationship Id="rId13" Type="http://schemas.openxmlformats.org/officeDocument/2006/relationships/slideLayout" Target="../slideLayouts/slideLayout1.xml"/><Relationship Id="rId12" Type="http://schemas.openxmlformats.org/officeDocument/2006/relationships/image" Target="../media/image444.png"/><Relationship Id="rId11" Type="http://schemas.openxmlformats.org/officeDocument/2006/relationships/image" Target="../media/image443.png"/><Relationship Id="rId10" Type="http://schemas.openxmlformats.org/officeDocument/2006/relationships/image" Target="../media/image442.png"/><Relationship Id="rId1" Type="http://schemas.openxmlformats.org/officeDocument/2006/relationships/image" Target="../media/image228.png"/></Relationships>
</file>

<file path=ppt/slides/_rels/slide105.xml.rels><?xml version="1.0" encoding="UTF-8" standalone="yes"?>
<Relationships xmlns="http://schemas.openxmlformats.org/package/2006/relationships"><Relationship Id="rId9" Type="http://schemas.openxmlformats.org/officeDocument/2006/relationships/image" Target="../media/image445.png"/><Relationship Id="rId8" Type="http://schemas.openxmlformats.org/officeDocument/2006/relationships/image" Target="../media/image442.png"/><Relationship Id="rId7" Type="http://schemas.openxmlformats.org/officeDocument/2006/relationships/image" Target="../media/image268.png"/><Relationship Id="rId6" Type="http://schemas.openxmlformats.org/officeDocument/2006/relationships/image" Target="../media/image242.png"/><Relationship Id="rId5" Type="http://schemas.openxmlformats.org/officeDocument/2006/relationships/image" Target="../media/image241.png"/><Relationship Id="rId4" Type="http://schemas.openxmlformats.org/officeDocument/2006/relationships/image" Target="../media/image240.png"/><Relationship Id="rId3" Type="http://schemas.openxmlformats.org/officeDocument/2006/relationships/image" Target="../media/image239.png"/><Relationship Id="rId2" Type="http://schemas.openxmlformats.org/officeDocument/2006/relationships/image" Target="../media/image238.png"/><Relationship Id="rId11" Type="http://schemas.openxmlformats.org/officeDocument/2006/relationships/slideLayout" Target="../slideLayouts/slideLayout1.xml"/><Relationship Id="rId10" Type="http://schemas.openxmlformats.org/officeDocument/2006/relationships/image" Target="../media/image446.png"/><Relationship Id="rId1" Type="http://schemas.openxmlformats.org/officeDocument/2006/relationships/image" Target="../media/image228.png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447.png"/><Relationship Id="rId6" Type="http://schemas.openxmlformats.org/officeDocument/2006/relationships/image" Target="../media/image242.png"/><Relationship Id="rId5" Type="http://schemas.openxmlformats.org/officeDocument/2006/relationships/image" Target="../media/image241.png"/><Relationship Id="rId4" Type="http://schemas.openxmlformats.org/officeDocument/2006/relationships/image" Target="../media/image240.png"/><Relationship Id="rId3" Type="http://schemas.openxmlformats.org/officeDocument/2006/relationships/image" Target="../media/image239.png"/><Relationship Id="rId2" Type="http://schemas.openxmlformats.org/officeDocument/2006/relationships/image" Target="../media/image238.png"/><Relationship Id="rId1" Type="http://schemas.openxmlformats.org/officeDocument/2006/relationships/image" Target="../media/image228.png"/></Relationships>
</file>

<file path=ppt/slides/_rels/slide107.xml.rels><?xml version="1.0" encoding="UTF-8" standalone="yes"?>
<Relationships xmlns="http://schemas.openxmlformats.org/package/2006/relationships"><Relationship Id="rId9" Type="http://schemas.openxmlformats.org/officeDocument/2006/relationships/image" Target="../media/image450.png"/><Relationship Id="rId8" Type="http://schemas.openxmlformats.org/officeDocument/2006/relationships/image" Target="../media/image449.png"/><Relationship Id="rId7" Type="http://schemas.openxmlformats.org/officeDocument/2006/relationships/image" Target="../media/image448.png"/><Relationship Id="rId6" Type="http://schemas.openxmlformats.org/officeDocument/2006/relationships/image" Target="../media/image242.png"/><Relationship Id="rId5" Type="http://schemas.openxmlformats.org/officeDocument/2006/relationships/image" Target="../media/image241.png"/><Relationship Id="rId4" Type="http://schemas.openxmlformats.org/officeDocument/2006/relationships/image" Target="../media/image240.png"/><Relationship Id="rId3" Type="http://schemas.openxmlformats.org/officeDocument/2006/relationships/image" Target="../media/image239.png"/><Relationship Id="rId2" Type="http://schemas.openxmlformats.org/officeDocument/2006/relationships/image" Target="../media/image238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228.png"/></Relationships>
</file>

<file path=ppt/slides/_rels/slide108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6.xml"/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243.png"/><Relationship Id="rId6" Type="http://schemas.openxmlformats.org/officeDocument/2006/relationships/image" Target="../media/image242.png"/><Relationship Id="rId5" Type="http://schemas.openxmlformats.org/officeDocument/2006/relationships/image" Target="../media/image241.png"/><Relationship Id="rId4" Type="http://schemas.openxmlformats.org/officeDocument/2006/relationships/image" Target="../media/image240.png"/><Relationship Id="rId3" Type="http://schemas.openxmlformats.org/officeDocument/2006/relationships/image" Target="../media/image239.png"/><Relationship Id="rId2" Type="http://schemas.openxmlformats.org/officeDocument/2006/relationships/image" Target="../media/image238.png"/><Relationship Id="rId1" Type="http://schemas.openxmlformats.org/officeDocument/2006/relationships/image" Target="../media/image228.png"/></Relationships>
</file>

<file path=ppt/slides/_rels/slide109.xml.rels><?xml version="1.0" encoding="UTF-8" standalone="yes"?>
<Relationships xmlns="http://schemas.openxmlformats.org/package/2006/relationships"><Relationship Id="rId9" Type="http://schemas.openxmlformats.org/officeDocument/2006/relationships/image" Target="../media/image451.png"/><Relationship Id="rId8" Type="http://schemas.openxmlformats.org/officeDocument/2006/relationships/image" Target="../media/image260.png"/><Relationship Id="rId7" Type="http://schemas.openxmlformats.org/officeDocument/2006/relationships/image" Target="../media/image259.png"/><Relationship Id="rId6" Type="http://schemas.openxmlformats.org/officeDocument/2006/relationships/image" Target="../media/image233.png"/><Relationship Id="rId5" Type="http://schemas.openxmlformats.org/officeDocument/2006/relationships/image" Target="../media/image232.png"/><Relationship Id="rId4" Type="http://schemas.openxmlformats.org/officeDocument/2006/relationships/image" Target="../media/image231.png"/><Relationship Id="rId3" Type="http://schemas.openxmlformats.org/officeDocument/2006/relationships/image" Target="../media/image230.png"/><Relationship Id="rId2" Type="http://schemas.openxmlformats.org/officeDocument/2006/relationships/image" Target="../media/image229.png"/><Relationship Id="rId12" Type="http://schemas.openxmlformats.org/officeDocument/2006/relationships/notesSlide" Target="../notesSlides/notesSlide7.xml"/><Relationship Id="rId11" Type="http://schemas.openxmlformats.org/officeDocument/2006/relationships/slideLayout" Target="../slideLayouts/slideLayout1.xml"/><Relationship Id="rId10" Type="http://schemas.openxmlformats.org/officeDocument/2006/relationships/image" Target="../media/image452.png"/><Relationship Id="rId1" Type="http://schemas.openxmlformats.org/officeDocument/2006/relationships/image" Target="../media/image22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49.png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image" Target="../media/image1.png"/></Relationships>
</file>

<file path=ppt/slides/_rels/slide110.xml.rels><?xml version="1.0" encoding="UTF-8" standalone="yes"?>
<Relationships xmlns="http://schemas.openxmlformats.org/package/2006/relationships"><Relationship Id="rId9" Type="http://schemas.openxmlformats.org/officeDocument/2006/relationships/image" Target="../media/image455.png"/><Relationship Id="rId8" Type="http://schemas.openxmlformats.org/officeDocument/2006/relationships/image" Target="../media/image454.png"/><Relationship Id="rId7" Type="http://schemas.openxmlformats.org/officeDocument/2006/relationships/image" Target="../media/image453.png"/><Relationship Id="rId6" Type="http://schemas.openxmlformats.org/officeDocument/2006/relationships/image" Target="../media/image242.png"/><Relationship Id="rId5" Type="http://schemas.openxmlformats.org/officeDocument/2006/relationships/image" Target="../media/image241.png"/><Relationship Id="rId4" Type="http://schemas.openxmlformats.org/officeDocument/2006/relationships/image" Target="../media/image240.png"/><Relationship Id="rId37" Type="http://schemas.openxmlformats.org/officeDocument/2006/relationships/slideLayout" Target="../slideLayouts/slideLayout1.xml"/><Relationship Id="rId36" Type="http://schemas.openxmlformats.org/officeDocument/2006/relationships/image" Target="../media/image482.png"/><Relationship Id="rId35" Type="http://schemas.openxmlformats.org/officeDocument/2006/relationships/image" Target="../media/image481.png"/><Relationship Id="rId34" Type="http://schemas.openxmlformats.org/officeDocument/2006/relationships/image" Target="../media/image480.png"/><Relationship Id="rId33" Type="http://schemas.openxmlformats.org/officeDocument/2006/relationships/image" Target="../media/image479.png"/><Relationship Id="rId32" Type="http://schemas.openxmlformats.org/officeDocument/2006/relationships/image" Target="../media/image478.png"/><Relationship Id="rId31" Type="http://schemas.openxmlformats.org/officeDocument/2006/relationships/image" Target="../media/image477.png"/><Relationship Id="rId30" Type="http://schemas.openxmlformats.org/officeDocument/2006/relationships/image" Target="../media/image476.png"/><Relationship Id="rId3" Type="http://schemas.openxmlformats.org/officeDocument/2006/relationships/image" Target="../media/image239.png"/><Relationship Id="rId29" Type="http://schemas.openxmlformats.org/officeDocument/2006/relationships/image" Target="../media/image475.png"/><Relationship Id="rId28" Type="http://schemas.openxmlformats.org/officeDocument/2006/relationships/image" Target="../media/image474.png"/><Relationship Id="rId27" Type="http://schemas.openxmlformats.org/officeDocument/2006/relationships/image" Target="../media/image473.png"/><Relationship Id="rId26" Type="http://schemas.openxmlformats.org/officeDocument/2006/relationships/image" Target="../media/image472.png"/><Relationship Id="rId25" Type="http://schemas.openxmlformats.org/officeDocument/2006/relationships/image" Target="../media/image471.png"/><Relationship Id="rId24" Type="http://schemas.openxmlformats.org/officeDocument/2006/relationships/image" Target="../media/image470.png"/><Relationship Id="rId23" Type="http://schemas.openxmlformats.org/officeDocument/2006/relationships/image" Target="../media/image469.png"/><Relationship Id="rId22" Type="http://schemas.openxmlformats.org/officeDocument/2006/relationships/image" Target="../media/image468.png"/><Relationship Id="rId21" Type="http://schemas.openxmlformats.org/officeDocument/2006/relationships/image" Target="../media/image467.png"/><Relationship Id="rId20" Type="http://schemas.openxmlformats.org/officeDocument/2006/relationships/image" Target="../media/image466.png"/><Relationship Id="rId2" Type="http://schemas.openxmlformats.org/officeDocument/2006/relationships/image" Target="../media/image238.png"/><Relationship Id="rId19" Type="http://schemas.openxmlformats.org/officeDocument/2006/relationships/image" Target="../media/image465.png"/><Relationship Id="rId18" Type="http://schemas.openxmlformats.org/officeDocument/2006/relationships/image" Target="../media/image464.png"/><Relationship Id="rId17" Type="http://schemas.openxmlformats.org/officeDocument/2006/relationships/image" Target="../media/image463.png"/><Relationship Id="rId16" Type="http://schemas.openxmlformats.org/officeDocument/2006/relationships/image" Target="../media/image462.png"/><Relationship Id="rId15" Type="http://schemas.openxmlformats.org/officeDocument/2006/relationships/image" Target="../media/image461.png"/><Relationship Id="rId14" Type="http://schemas.openxmlformats.org/officeDocument/2006/relationships/image" Target="../media/image460.png"/><Relationship Id="rId13" Type="http://schemas.openxmlformats.org/officeDocument/2006/relationships/image" Target="../media/image459.png"/><Relationship Id="rId12" Type="http://schemas.openxmlformats.org/officeDocument/2006/relationships/image" Target="../media/image458.png"/><Relationship Id="rId11" Type="http://schemas.openxmlformats.org/officeDocument/2006/relationships/image" Target="../media/image457.png"/><Relationship Id="rId10" Type="http://schemas.openxmlformats.org/officeDocument/2006/relationships/image" Target="../media/image456.png"/><Relationship Id="rId1" Type="http://schemas.openxmlformats.org/officeDocument/2006/relationships/image" Target="../media/image228.png"/></Relationships>
</file>

<file path=ppt/slides/_rels/slide111.xml.rels><?xml version="1.0" encoding="UTF-8" standalone="yes"?>
<Relationships xmlns="http://schemas.openxmlformats.org/package/2006/relationships"><Relationship Id="rId9" Type="http://schemas.openxmlformats.org/officeDocument/2006/relationships/image" Target="../media/image484.png"/><Relationship Id="rId8" Type="http://schemas.openxmlformats.org/officeDocument/2006/relationships/image" Target="../media/image454.png"/><Relationship Id="rId7" Type="http://schemas.openxmlformats.org/officeDocument/2006/relationships/image" Target="../media/image483.png"/><Relationship Id="rId6" Type="http://schemas.openxmlformats.org/officeDocument/2006/relationships/image" Target="../media/image242.png"/><Relationship Id="rId5" Type="http://schemas.openxmlformats.org/officeDocument/2006/relationships/image" Target="../media/image241.png"/><Relationship Id="rId4" Type="http://schemas.openxmlformats.org/officeDocument/2006/relationships/image" Target="../media/image240.png"/><Relationship Id="rId30" Type="http://schemas.openxmlformats.org/officeDocument/2006/relationships/slideLayout" Target="../slideLayouts/slideLayout1.xml"/><Relationship Id="rId3" Type="http://schemas.openxmlformats.org/officeDocument/2006/relationships/image" Target="../media/image239.png"/><Relationship Id="rId29" Type="http://schemas.openxmlformats.org/officeDocument/2006/relationships/image" Target="../media/image499.png"/><Relationship Id="rId28" Type="http://schemas.openxmlformats.org/officeDocument/2006/relationships/image" Target="../media/image498.png"/><Relationship Id="rId27" Type="http://schemas.openxmlformats.org/officeDocument/2006/relationships/image" Target="../media/image497.png"/><Relationship Id="rId26" Type="http://schemas.openxmlformats.org/officeDocument/2006/relationships/image" Target="../media/image496.png"/><Relationship Id="rId25" Type="http://schemas.openxmlformats.org/officeDocument/2006/relationships/image" Target="../media/image495.png"/><Relationship Id="rId24" Type="http://schemas.openxmlformats.org/officeDocument/2006/relationships/image" Target="../media/image466.png"/><Relationship Id="rId23" Type="http://schemas.openxmlformats.org/officeDocument/2006/relationships/image" Target="../media/image494.png"/><Relationship Id="rId22" Type="http://schemas.openxmlformats.org/officeDocument/2006/relationships/image" Target="../media/image493.png"/><Relationship Id="rId21" Type="http://schemas.openxmlformats.org/officeDocument/2006/relationships/image" Target="../media/image492.png"/><Relationship Id="rId20" Type="http://schemas.openxmlformats.org/officeDocument/2006/relationships/image" Target="../media/image470.png"/><Relationship Id="rId2" Type="http://schemas.openxmlformats.org/officeDocument/2006/relationships/image" Target="../media/image238.png"/><Relationship Id="rId19" Type="http://schemas.openxmlformats.org/officeDocument/2006/relationships/image" Target="../media/image491.png"/><Relationship Id="rId18" Type="http://schemas.openxmlformats.org/officeDocument/2006/relationships/image" Target="../media/image464.png"/><Relationship Id="rId17" Type="http://schemas.openxmlformats.org/officeDocument/2006/relationships/image" Target="../media/image490.png"/><Relationship Id="rId16" Type="http://schemas.openxmlformats.org/officeDocument/2006/relationships/image" Target="../media/image489.png"/><Relationship Id="rId15" Type="http://schemas.openxmlformats.org/officeDocument/2006/relationships/image" Target="../media/image488.png"/><Relationship Id="rId14" Type="http://schemas.openxmlformats.org/officeDocument/2006/relationships/image" Target="../media/image456.png"/><Relationship Id="rId13" Type="http://schemas.openxmlformats.org/officeDocument/2006/relationships/image" Target="../media/image487.png"/><Relationship Id="rId12" Type="http://schemas.openxmlformats.org/officeDocument/2006/relationships/image" Target="../media/image486.png"/><Relationship Id="rId11" Type="http://schemas.openxmlformats.org/officeDocument/2006/relationships/image" Target="../media/image485.png"/><Relationship Id="rId10" Type="http://schemas.openxmlformats.org/officeDocument/2006/relationships/image" Target="../media/image460.png"/><Relationship Id="rId1" Type="http://schemas.openxmlformats.org/officeDocument/2006/relationships/image" Target="../media/image228.png"/></Relationships>
</file>

<file path=ppt/slides/_rels/slide112.xml.rels><?xml version="1.0" encoding="UTF-8" standalone="yes"?>
<Relationships xmlns="http://schemas.openxmlformats.org/package/2006/relationships"><Relationship Id="rId9" Type="http://schemas.openxmlformats.org/officeDocument/2006/relationships/image" Target="../media/image502.png"/><Relationship Id="rId8" Type="http://schemas.openxmlformats.org/officeDocument/2006/relationships/image" Target="../media/image501.png"/><Relationship Id="rId7" Type="http://schemas.openxmlformats.org/officeDocument/2006/relationships/image" Target="../media/image500.png"/><Relationship Id="rId6" Type="http://schemas.openxmlformats.org/officeDocument/2006/relationships/image" Target="../media/image242.png"/><Relationship Id="rId5" Type="http://schemas.openxmlformats.org/officeDocument/2006/relationships/image" Target="../media/image241.png"/><Relationship Id="rId42" Type="http://schemas.openxmlformats.org/officeDocument/2006/relationships/slideLayout" Target="../slideLayouts/slideLayout1.xml"/><Relationship Id="rId41" Type="http://schemas.openxmlformats.org/officeDocument/2006/relationships/image" Target="../media/image534.png"/><Relationship Id="rId40" Type="http://schemas.openxmlformats.org/officeDocument/2006/relationships/image" Target="../media/image533.png"/><Relationship Id="rId4" Type="http://schemas.openxmlformats.org/officeDocument/2006/relationships/image" Target="../media/image240.png"/><Relationship Id="rId39" Type="http://schemas.openxmlformats.org/officeDocument/2006/relationships/image" Target="../media/image532.png"/><Relationship Id="rId38" Type="http://schemas.openxmlformats.org/officeDocument/2006/relationships/image" Target="../media/image531.png"/><Relationship Id="rId37" Type="http://schemas.openxmlformats.org/officeDocument/2006/relationships/image" Target="../media/image530.png"/><Relationship Id="rId36" Type="http://schemas.openxmlformats.org/officeDocument/2006/relationships/image" Target="../media/image529.png"/><Relationship Id="rId35" Type="http://schemas.openxmlformats.org/officeDocument/2006/relationships/image" Target="../media/image528.png"/><Relationship Id="rId34" Type="http://schemas.openxmlformats.org/officeDocument/2006/relationships/image" Target="../media/image527.png"/><Relationship Id="rId33" Type="http://schemas.openxmlformats.org/officeDocument/2006/relationships/image" Target="../media/image526.png"/><Relationship Id="rId32" Type="http://schemas.openxmlformats.org/officeDocument/2006/relationships/image" Target="../media/image525.png"/><Relationship Id="rId31" Type="http://schemas.openxmlformats.org/officeDocument/2006/relationships/image" Target="../media/image524.png"/><Relationship Id="rId30" Type="http://schemas.openxmlformats.org/officeDocument/2006/relationships/image" Target="../media/image523.png"/><Relationship Id="rId3" Type="http://schemas.openxmlformats.org/officeDocument/2006/relationships/image" Target="../media/image239.png"/><Relationship Id="rId29" Type="http://schemas.openxmlformats.org/officeDocument/2006/relationships/image" Target="../media/image522.png"/><Relationship Id="rId28" Type="http://schemas.openxmlformats.org/officeDocument/2006/relationships/image" Target="../media/image521.png"/><Relationship Id="rId27" Type="http://schemas.openxmlformats.org/officeDocument/2006/relationships/image" Target="../media/image520.png"/><Relationship Id="rId26" Type="http://schemas.openxmlformats.org/officeDocument/2006/relationships/image" Target="../media/image519.png"/><Relationship Id="rId25" Type="http://schemas.openxmlformats.org/officeDocument/2006/relationships/image" Target="../media/image518.png"/><Relationship Id="rId24" Type="http://schemas.openxmlformats.org/officeDocument/2006/relationships/image" Target="../media/image517.png"/><Relationship Id="rId23" Type="http://schemas.openxmlformats.org/officeDocument/2006/relationships/image" Target="../media/image516.png"/><Relationship Id="rId22" Type="http://schemas.openxmlformats.org/officeDocument/2006/relationships/image" Target="../media/image515.png"/><Relationship Id="rId21" Type="http://schemas.openxmlformats.org/officeDocument/2006/relationships/image" Target="../media/image514.png"/><Relationship Id="rId20" Type="http://schemas.openxmlformats.org/officeDocument/2006/relationships/image" Target="../media/image513.png"/><Relationship Id="rId2" Type="http://schemas.openxmlformats.org/officeDocument/2006/relationships/image" Target="../media/image238.png"/><Relationship Id="rId19" Type="http://schemas.openxmlformats.org/officeDocument/2006/relationships/image" Target="../media/image512.png"/><Relationship Id="rId18" Type="http://schemas.openxmlformats.org/officeDocument/2006/relationships/image" Target="../media/image511.png"/><Relationship Id="rId17" Type="http://schemas.openxmlformats.org/officeDocument/2006/relationships/image" Target="../media/image510.png"/><Relationship Id="rId16" Type="http://schemas.openxmlformats.org/officeDocument/2006/relationships/image" Target="../media/image509.png"/><Relationship Id="rId15" Type="http://schemas.openxmlformats.org/officeDocument/2006/relationships/image" Target="../media/image508.png"/><Relationship Id="rId14" Type="http://schemas.openxmlformats.org/officeDocument/2006/relationships/image" Target="../media/image507.png"/><Relationship Id="rId13" Type="http://schemas.openxmlformats.org/officeDocument/2006/relationships/image" Target="../media/image506.png"/><Relationship Id="rId12" Type="http://schemas.openxmlformats.org/officeDocument/2006/relationships/image" Target="../media/image505.png"/><Relationship Id="rId11" Type="http://schemas.openxmlformats.org/officeDocument/2006/relationships/image" Target="../media/image504.png"/><Relationship Id="rId10" Type="http://schemas.openxmlformats.org/officeDocument/2006/relationships/image" Target="../media/image503.png"/><Relationship Id="rId1" Type="http://schemas.openxmlformats.org/officeDocument/2006/relationships/image" Target="../media/image228.png"/></Relationships>
</file>

<file path=ppt/slides/_rels/slide113.xml.rels><?xml version="1.0" encoding="UTF-8" standalone="yes"?>
<Relationships xmlns="http://schemas.openxmlformats.org/package/2006/relationships"><Relationship Id="rId9" Type="http://schemas.openxmlformats.org/officeDocument/2006/relationships/image" Target="../media/image537.png"/><Relationship Id="rId8" Type="http://schemas.openxmlformats.org/officeDocument/2006/relationships/image" Target="../media/image536.png"/><Relationship Id="rId7" Type="http://schemas.openxmlformats.org/officeDocument/2006/relationships/image" Target="../media/image535.png"/><Relationship Id="rId6" Type="http://schemas.openxmlformats.org/officeDocument/2006/relationships/image" Target="../media/image242.png"/><Relationship Id="rId5" Type="http://schemas.openxmlformats.org/officeDocument/2006/relationships/image" Target="../media/image241.png"/><Relationship Id="rId4" Type="http://schemas.openxmlformats.org/officeDocument/2006/relationships/image" Target="../media/image240.png"/><Relationship Id="rId3" Type="http://schemas.openxmlformats.org/officeDocument/2006/relationships/image" Target="../media/image239.png"/><Relationship Id="rId2" Type="http://schemas.openxmlformats.org/officeDocument/2006/relationships/image" Target="../media/image238.png"/><Relationship Id="rId12" Type="http://schemas.openxmlformats.org/officeDocument/2006/relationships/slideLayout" Target="../slideLayouts/slideLayout1.xml"/><Relationship Id="rId11" Type="http://schemas.openxmlformats.org/officeDocument/2006/relationships/image" Target="../media/image539.png"/><Relationship Id="rId10" Type="http://schemas.openxmlformats.org/officeDocument/2006/relationships/image" Target="../media/image538.png"/><Relationship Id="rId1" Type="http://schemas.openxmlformats.org/officeDocument/2006/relationships/image" Target="../media/image228.png"/></Relationships>
</file>

<file path=ppt/slides/_rels/slide114.xml.rels><?xml version="1.0" encoding="UTF-8" standalone="yes"?>
<Relationships xmlns="http://schemas.openxmlformats.org/package/2006/relationships"><Relationship Id="rId9" Type="http://schemas.openxmlformats.org/officeDocument/2006/relationships/image" Target="../media/image541.png"/><Relationship Id="rId8" Type="http://schemas.openxmlformats.org/officeDocument/2006/relationships/image" Target="../media/image540.png"/><Relationship Id="rId7" Type="http://schemas.openxmlformats.org/officeDocument/2006/relationships/image" Target="../media/image483.png"/><Relationship Id="rId6" Type="http://schemas.openxmlformats.org/officeDocument/2006/relationships/image" Target="../media/image242.png"/><Relationship Id="rId5" Type="http://schemas.openxmlformats.org/officeDocument/2006/relationships/image" Target="../media/image241.png"/><Relationship Id="rId4" Type="http://schemas.openxmlformats.org/officeDocument/2006/relationships/image" Target="../media/image240.png"/><Relationship Id="rId3" Type="http://schemas.openxmlformats.org/officeDocument/2006/relationships/image" Target="../media/image239.png"/><Relationship Id="rId2" Type="http://schemas.openxmlformats.org/officeDocument/2006/relationships/image" Target="../media/image238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228.png"/></Relationships>
</file>

<file path=ppt/slides/_rels/slide115.xml.rels><?xml version="1.0" encoding="UTF-8" standalone="yes"?>
<Relationships xmlns="http://schemas.openxmlformats.org/package/2006/relationships"><Relationship Id="rId9" Type="http://schemas.openxmlformats.org/officeDocument/2006/relationships/image" Target="../media/image543.png"/><Relationship Id="rId8" Type="http://schemas.openxmlformats.org/officeDocument/2006/relationships/image" Target="../media/image542.png"/><Relationship Id="rId7" Type="http://schemas.openxmlformats.org/officeDocument/2006/relationships/image" Target="../media/image535.png"/><Relationship Id="rId6" Type="http://schemas.openxmlformats.org/officeDocument/2006/relationships/image" Target="../media/image242.png"/><Relationship Id="rId5" Type="http://schemas.openxmlformats.org/officeDocument/2006/relationships/image" Target="../media/image241.png"/><Relationship Id="rId4" Type="http://schemas.openxmlformats.org/officeDocument/2006/relationships/image" Target="../media/image240.png"/><Relationship Id="rId3" Type="http://schemas.openxmlformats.org/officeDocument/2006/relationships/image" Target="../media/image239.png"/><Relationship Id="rId2" Type="http://schemas.openxmlformats.org/officeDocument/2006/relationships/image" Target="../media/image238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228.png"/></Relationships>
</file>

<file path=ppt/slides/_rels/slide116.xml.rels><?xml version="1.0" encoding="UTF-8" standalone="yes"?>
<Relationships xmlns="http://schemas.openxmlformats.org/package/2006/relationships"><Relationship Id="rId9" Type="http://schemas.openxmlformats.org/officeDocument/2006/relationships/image" Target="../media/image545.png"/><Relationship Id="rId8" Type="http://schemas.openxmlformats.org/officeDocument/2006/relationships/image" Target="../media/image544.png"/><Relationship Id="rId7" Type="http://schemas.openxmlformats.org/officeDocument/2006/relationships/image" Target="../media/image244.png"/><Relationship Id="rId6" Type="http://schemas.openxmlformats.org/officeDocument/2006/relationships/image" Target="../media/image242.png"/><Relationship Id="rId5" Type="http://schemas.openxmlformats.org/officeDocument/2006/relationships/image" Target="../media/image241.png"/><Relationship Id="rId4" Type="http://schemas.openxmlformats.org/officeDocument/2006/relationships/image" Target="../media/image240.png"/><Relationship Id="rId3" Type="http://schemas.openxmlformats.org/officeDocument/2006/relationships/image" Target="../media/image239.png"/><Relationship Id="rId2" Type="http://schemas.openxmlformats.org/officeDocument/2006/relationships/image" Target="../media/image238.png"/><Relationship Id="rId11" Type="http://schemas.openxmlformats.org/officeDocument/2006/relationships/slideLayout" Target="../slideLayouts/slideLayout1.xml"/><Relationship Id="rId10" Type="http://schemas.openxmlformats.org/officeDocument/2006/relationships/image" Target="../media/image546.png"/><Relationship Id="rId1" Type="http://schemas.openxmlformats.org/officeDocument/2006/relationships/image" Target="../media/image228.png"/></Relationships>
</file>

<file path=ppt/slides/_rels/slide117.xml.rels><?xml version="1.0" encoding="UTF-8" standalone="yes"?>
<Relationships xmlns="http://schemas.openxmlformats.org/package/2006/relationships"><Relationship Id="rId9" Type="http://schemas.openxmlformats.org/officeDocument/2006/relationships/image" Target="../media/image548.png"/><Relationship Id="rId8" Type="http://schemas.openxmlformats.org/officeDocument/2006/relationships/image" Target="../media/image454.png"/><Relationship Id="rId7" Type="http://schemas.openxmlformats.org/officeDocument/2006/relationships/image" Target="../media/image547.png"/><Relationship Id="rId6" Type="http://schemas.openxmlformats.org/officeDocument/2006/relationships/image" Target="../media/image242.png"/><Relationship Id="rId5" Type="http://schemas.openxmlformats.org/officeDocument/2006/relationships/image" Target="../media/image241.png"/><Relationship Id="rId4" Type="http://schemas.openxmlformats.org/officeDocument/2006/relationships/image" Target="../media/image240.png"/><Relationship Id="rId30" Type="http://schemas.openxmlformats.org/officeDocument/2006/relationships/slideLayout" Target="../slideLayouts/slideLayout1.xml"/><Relationship Id="rId3" Type="http://schemas.openxmlformats.org/officeDocument/2006/relationships/image" Target="../media/image239.png"/><Relationship Id="rId29" Type="http://schemas.openxmlformats.org/officeDocument/2006/relationships/image" Target="../media/image563.png"/><Relationship Id="rId28" Type="http://schemas.openxmlformats.org/officeDocument/2006/relationships/image" Target="../media/image562.png"/><Relationship Id="rId27" Type="http://schemas.openxmlformats.org/officeDocument/2006/relationships/image" Target="../media/image561.png"/><Relationship Id="rId26" Type="http://schemas.openxmlformats.org/officeDocument/2006/relationships/image" Target="../media/image560.png"/><Relationship Id="rId25" Type="http://schemas.openxmlformats.org/officeDocument/2006/relationships/image" Target="../media/image559.png"/><Relationship Id="rId24" Type="http://schemas.openxmlformats.org/officeDocument/2006/relationships/image" Target="../media/image558.png"/><Relationship Id="rId23" Type="http://schemas.openxmlformats.org/officeDocument/2006/relationships/image" Target="../media/image557.png"/><Relationship Id="rId22" Type="http://schemas.openxmlformats.org/officeDocument/2006/relationships/image" Target="../media/image556.png"/><Relationship Id="rId21" Type="http://schemas.openxmlformats.org/officeDocument/2006/relationships/image" Target="../media/image466.png"/><Relationship Id="rId20" Type="http://schemas.openxmlformats.org/officeDocument/2006/relationships/image" Target="../media/image555.png"/><Relationship Id="rId2" Type="http://schemas.openxmlformats.org/officeDocument/2006/relationships/image" Target="../media/image238.png"/><Relationship Id="rId19" Type="http://schemas.openxmlformats.org/officeDocument/2006/relationships/image" Target="../media/image554.png"/><Relationship Id="rId18" Type="http://schemas.openxmlformats.org/officeDocument/2006/relationships/image" Target="../media/image470.png"/><Relationship Id="rId17" Type="http://schemas.openxmlformats.org/officeDocument/2006/relationships/image" Target="../media/image553.png"/><Relationship Id="rId16" Type="http://schemas.openxmlformats.org/officeDocument/2006/relationships/image" Target="../media/image464.png"/><Relationship Id="rId15" Type="http://schemas.openxmlformats.org/officeDocument/2006/relationships/image" Target="../media/image552.png"/><Relationship Id="rId14" Type="http://schemas.openxmlformats.org/officeDocument/2006/relationships/image" Target="../media/image551.png"/><Relationship Id="rId13" Type="http://schemas.openxmlformats.org/officeDocument/2006/relationships/image" Target="../media/image550.png"/><Relationship Id="rId12" Type="http://schemas.openxmlformats.org/officeDocument/2006/relationships/image" Target="../media/image456.png"/><Relationship Id="rId11" Type="http://schemas.openxmlformats.org/officeDocument/2006/relationships/image" Target="../media/image549.png"/><Relationship Id="rId10" Type="http://schemas.openxmlformats.org/officeDocument/2006/relationships/image" Target="../media/image460.png"/><Relationship Id="rId1" Type="http://schemas.openxmlformats.org/officeDocument/2006/relationships/image" Target="../media/image228.png"/></Relationships>
</file>

<file path=ppt/slides/_rels/slide118.xml.rels><?xml version="1.0" encoding="UTF-8" standalone="yes"?>
<Relationships xmlns="http://schemas.openxmlformats.org/package/2006/relationships"><Relationship Id="rId9" Type="http://schemas.openxmlformats.org/officeDocument/2006/relationships/image" Target="../media/image566.png"/><Relationship Id="rId8" Type="http://schemas.openxmlformats.org/officeDocument/2006/relationships/image" Target="../media/image565.png"/><Relationship Id="rId7" Type="http://schemas.openxmlformats.org/officeDocument/2006/relationships/image" Target="../media/image564.png"/><Relationship Id="rId6" Type="http://schemas.openxmlformats.org/officeDocument/2006/relationships/image" Target="../media/image242.png"/><Relationship Id="rId5" Type="http://schemas.openxmlformats.org/officeDocument/2006/relationships/image" Target="../media/image241.png"/><Relationship Id="rId4" Type="http://schemas.openxmlformats.org/officeDocument/2006/relationships/image" Target="../media/image240.png"/><Relationship Id="rId3" Type="http://schemas.openxmlformats.org/officeDocument/2006/relationships/image" Target="../media/image239.png"/><Relationship Id="rId2" Type="http://schemas.openxmlformats.org/officeDocument/2006/relationships/image" Target="../media/image238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228.png"/></Relationships>
</file>

<file path=ppt/slides/_rels/slide119.xml.rels><?xml version="1.0" encoding="UTF-8" standalone="yes"?>
<Relationships xmlns="http://schemas.openxmlformats.org/package/2006/relationships"><Relationship Id="rId9" Type="http://schemas.openxmlformats.org/officeDocument/2006/relationships/image" Target="../media/image568.png"/><Relationship Id="rId8" Type="http://schemas.openxmlformats.org/officeDocument/2006/relationships/image" Target="../media/image567.png"/><Relationship Id="rId7" Type="http://schemas.openxmlformats.org/officeDocument/2006/relationships/image" Target="../media/image547.png"/><Relationship Id="rId6" Type="http://schemas.openxmlformats.org/officeDocument/2006/relationships/image" Target="../media/image242.png"/><Relationship Id="rId5" Type="http://schemas.openxmlformats.org/officeDocument/2006/relationships/image" Target="../media/image241.png"/><Relationship Id="rId4" Type="http://schemas.openxmlformats.org/officeDocument/2006/relationships/image" Target="../media/image240.png"/><Relationship Id="rId3" Type="http://schemas.openxmlformats.org/officeDocument/2006/relationships/image" Target="../media/image239.png"/><Relationship Id="rId2" Type="http://schemas.openxmlformats.org/officeDocument/2006/relationships/image" Target="../media/image238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228.png"/></Relationships>
</file>

<file path=ppt/slides/_rels/slide1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.png"/></Relationships>
</file>

<file path=ppt/slides/_rels/slide120.xml.rels><?xml version="1.0" encoding="UTF-8" standalone="yes"?>
<Relationships xmlns="http://schemas.openxmlformats.org/package/2006/relationships"><Relationship Id="rId9" Type="http://schemas.openxmlformats.org/officeDocument/2006/relationships/image" Target="../media/image484.png"/><Relationship Id="rId8" Type="http://schemas.openxmlformats.org/officeDocument/2006/relationships/image" Target="../media/image454.png"/><Relationship Id="rId7" Type="http://schemas.openxmlformats.org/officeDocument/2006/relationships/image" Target="../media/image547.png"/><Relationship Id="rId6" Type="http://schemas.openxmlformats.org/officeDocument/2006/relationships/image" Target="../media/image242.png"/><Relationship Id="rId5" Type="http://schemas.openxmlformats.org/officeDocument/2006/relationships/image" Target="../media/image241.png"/><Relationship Id="rId4" Type="http://schemas.openxmlformats.org/officeDocument/2006/relationships/image" Target="../media/image240.png"/><Relationship Id="rId30" Type="http://schemas.openxmlformats.org/officeDocument/2006/relationships/slideLayout" Target="../slideLayouts/slideLayout1.xml"/><Relationship Id="rId3" Type="http://schemas.openxmlformats.org/officeDocument/2006/relationships/image" Target="../media/image239.png"/><Relationship Id="rId29" Type="http://schemas.openxmlformats.org/officeDocument/2006/relationships/image" Target="../media/image570.png"/><Relationship Id="rId28" Type="http://schemas.openxmlformats.org/officeDocument/2006/relationships/image" Target="../media/image569.png"/><Relationship Id="rId27" Type="http://schemas.openxmlformats.org/officeDocument/2006/relationships/image" Target="../media/image497.png"/><Relationship Id="rId26" Type="http://schemas.openxmlformats.org/officeDocument/2006/relationships/image" Target="../media/image496.png"/><Relationship Id="rId25" Type="http://schemas.openxmlformats.org/officeDocument/2006/relationships/image" Target="../media/image495.png"/><Relationship Id="rId24" Type="http://schemas.openxmlformats.org/officeDocument/2006/relationships/image" Target="../media/image466.png"/><Relationship Id="rId23" Type="http://schemas.openxmlformats.org/officeDocument/2006/relationships/image" Target="../media/image494.png"/><Relationship Id="rId22" Type="http://schemas.openxmlformats.org/officeDocument/2006/relationships/image" Target="../media/image493.png"/><Relationship Id="rId21" Type="http://schemas.openxmlformats.org/officeDocument/2006/relationships/image" Target="../media/image492.png"/><Relationship Id="rId20" Type="http://schemas.openxmlformats.org/officeDocument/2006/relationships/image" Target="../media/image470.png"/><Relationship Id="rId2" Type="http://schemas.openxmlformats.org/officeDocument/2006/relationships/image" Target="../media/image238.png"/><Relationship Id="rId19" Type="http://schemas.openxmlformats.org/officeDocument/2006/relationships/image" Target="../media/image491.png"/><Relationship Id="rId18" Type="http://schemas.openxmlformats.org/officeDocument/2006/relationships/image" Target="../media/image464.png"/><Relationship Id="rId17" Type="http://schemas.openxmlformats.org/officeDocument/2006/relationships/image" Target="../media/image490.png"/><Relationship Id="rId16" Type="http://schemas.openxmlformats.org/officeDocument/2006/relationships/image" Target="../media/image489.png"/><Relationship Id="rId15" Type="http://schemas.openxmlformats.org/officeDocument/2006/relationships/image" Target="../media/image488.png"/><Relationship Id="rId14" Type="http://schemas.openxmlformats.org/officeDocument/2006/relationships/image" Target="../media/image456.png"/><Relationship Id="rId13" Type="http://schemas.openxmlformats.org/officeDocument/2006/relationships/image" Target="../media/image487.png"/><Relationship Id="rId12" Type="http://schemas.openxmlformats.org/officeDocument/2006/relationships/image" Target="../media/image486.png"/><Relationship Id="rId11" Type="http://schemas.openxmlformats.org/officeDocument/2006/relationships/image" Target="../media/image485.png"/><Relationship Id="rId10" Type="http://schemas.openxmlformats.org/officeDocument/2006/relationships/image" Target="../media/image460.png"/><Relationship Id="rId1" Type="http://schemas.openxmlformats.org/officeDocument/2006/relationships/image" Target="../media/image228.png"/></Relationships>
</file>

<file path=ppt/slides/_rels/slide121.xml.rels><?xml version="1.0" encoding="UTF-8" standalone="yes"?>
<Relationships xmlns="http://schemas.openxmlformats.org/package/2006/relationships"><Relationship Id="rId9" Type="http://schemas.openxmlformats.org/officeDocument/2006/relationships/image" Target="../media/image572.png"/><Relationship Id="rId8" Type="http://schemas.openxmlformats.org/officeDocument/2006/relationships/image" Target="../media/image571.png"/><Relationship Id="rId7" Type="http://schemas.openxmlformats.org/officeDocument/2006/relationships/image" Target="../media/image547.png"/><Relationship Id="rId6" Type="http://schemas.openxmlformats.org/officeDocument/2006/relationships/image" Target="../media/image242.png"/><Relationship Id="rId5" Type="http://schemas.openxmlformats.org/officeDocument/2006/relationships/image" Target="../media/image241.png"/><Relationship Id="rId4" Type="http://schemas.openxmlformats.org/officeDocument/2006/relationships/image" Target="../media/image240.png"/><Relationship Id="rId3" Type="http://schemas.openxmlformats.org/officeDocument/2006/relationships/image" Target="../media/image239.png"/><Relationship Id="rId2" Type="http://schemas.openxmlformats.org/officeDocument/2006/relationships/image" Target="../media/image238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228.png"/></Relationships>
</file>

<file path=ppt/slides/_rels/slide122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8.xml"/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243.png"/><Relationship Id="rId6" Type="http://schemas.openxmlformats.org/officeDocument/2006/relationships/image" Target="../media/image242.png"/><Relationship Id="rId5" Type="http://schemas.openxmlformats.org/officeDocument/2006/relationships/image" Target="../media/image241.png"/><Relationship Id="rId4" Type="http://schemas.openxmlformats.org/officeDocument/2006/relationships/image" Target="../media/image240.png"/><Relationship Id="rId3" Type="http://schemas.openxmlformats.org/officeDocument/2006/relationships/image" Target="../media/image239.png"/><Relationship Id="rId2" Type="http://schemas.openxmlformats.org/officeDocument/2006/relationships/image" Target="../media/image238.png"/><Relationship Id="rId1" Type="http://schemas.openxmlformats.org/officeDocument/2006/relationships/image" Target="../media/image228.png"/></Relationships>
</file>

<file path=ppt/slides/_rels/slide123.xml.rels><?xml version="1.0" encoding="UTF-8" standalone="yes"?>
<Relationships xmlns="http://schemas.openxmlformats.org/package/2006/relationships"><Relationship Id="rId9" Type="http://schemas.openxmlformats.org/officeDocument/2006/relationships/image" Target="../media/image573.png"/><Relationship Id="rId8" Type="http://schemas.openxmlformats.org/officeDocument/2006/relationships/image" Target="../media/image260.png"/><Relationship Id="rId7" Type="http://schemas.openxmlformats.org/officeDocument/2006/relationships/image" Target="../media/image259.png"/><Relationship Id="rId6" Type="http://schemas.openxmlformats.org/officeDocument/2006/relationships/image" Target="../media/image233.png"/><Relationship Id="rId5" Type="http://schemas.openxmlformats.org/officeDocument/2006/relationships/image" Target="../media/image232.png"/><Relationship Id="rId4" Type="http://schemas.openxmlformats.org/officeDocument/2006/relationships/image" Target="../media/image231.png"/><Relationship Id="rId3" Type="http://schemas.openxmlformats.org/officeDocument/2006/relationships/image" Target="../media/image230.png"/><Relationship Id="rId2" Type="http://schemas.openxmlformats.org/officeDocument/2006/relationships/image" Target="../media/image229.png"/><Relationship Id="rId12" Type="http://schemas.openxmlformats.org/officeDocument/2006/relationships/notesSlide" Target="../notesSlides/notesSlide9.xml"/><Relationship Id="rId11" Type="http://schemas.openxmlformats.org/officeDocument/2006/relationships/slideLayout" Target="../slideLayouts/slideLayout1.xml"/><Relationship Id="rId10" Type="http://schemas.openxmlformats.org/officeDocument/2006/relationships/image" Target="../media/image574.png"/><Relationship Id="rId1" Type="http://schemas.openxmlformats.org/officeDocument/2006/relationships/image" Target="../media/image228.png"/></Relationships>
</file>

<file path=ppt/slides/_rels/slide124.xml.rels><?xml version="1.0" encoding="UTF-8" standalone="yes"?>
<Relationships xmlns="http://schemas.openxmlformats.org/package/2006/relationships"><Relationship Id="rId9" Type="http://schemas.openxmlformats.org/officeDocument/2006/relationships/image" Target="../media/image576.png"/><Relationship Id="rId8" Type="http://schemas.openxmlformats.org/officeDocument/2006/relationships/image" Target="../media/image575.png"/><Relationship Id="rId7" Type="http://schemas.openxmlformats.org/officeDocument/2006/relationships/image" Target="../media/image243.png"/><Relationship Id="rId6" Type="http://schemas.openxmlformats.org/officeDocument/2006/relationships/image" Target="../media/image242.png"/><Relationship Id="rId5" Type="http://schemas.openxmlformats.org/officeDocument/2006/relationships/image" Target="../media/image241.png"/><Relationship Id="rId4" Type="http://schemas.openxmlformats.org/officeDocument/2006/relationships/image" Target="../media/image240.png"/><Relationship Id="rId3" Type="http://schemas.openxmlformats.org/officeDocument/2006/relationships/image" Target="../media/image239.png"/><Relationship Id="rId2" Type="http://schemas.openxmlformats.org/officeDocument/2006/relationships/image" Target="../media/image238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228.png"/></Relationships>
</file>

<file path=ppt/slides/_rels/slide125.xml.rels><?xml version="1.0" encoding="UTF-8" standalone="yes"?>
<Relationships xmlns="http://schemas.openxmlformats.org/package/2006/relationships"><Relationship Id="rId9" Type="http://schemas.openxmlformats.org/officeDocument/2006/relationships/image" Target="../media/image578.png"/><Relationship Id="rId8" Type="http://schemas.openxmlformats.org/officeDocument/2006/relationships/image" Target="../media/image577.png"/><Relationship Id="rId7" Type="http://schemas.openxmlformats.org/officeDocument/2006/relationships/image" Target="../media/image547.png"/><Relationship Id="rId6" Type="http://schemas.openxmlformats.org/officeDocument/2006/relationships/image" Target="../media/image242.png"/><Relationship Id="rId5" Type="http://schemas.openxmlformats.org/officeDocument/2006/relationships/image" Target="../media/image241.png"/><Relationship Id="rId4" Type="http://schemas.openxmlformats.org/officeDocument/2006/relationships/image" Target="../media/image240.png"/><Relationship Id="rId3" Type="http://schemas.openxmlformats.org/officeDocument/2006/relationships/image" Target="../media/image239.png"/><Relationship Id="rId2" Type="http://schemas.openxmlformats.org/officeDocument/2006/relationships/image" Target="../media/image238.png"/><Relationship Id="rId19" Type="http://schemas.openxmlformats.org/officeDocument/2006/relationships/slideLayout" Target="../slideLayouts/slideLayout1.xml"/><Relationship Id="rId18" Type="http://schemas.openxmlformats.org/officeDocument/2006/relationships/image" Target="../media/image587.png"/><Relationship Id="rId17" Type="http://schemas.openxmlformats.org/officeDocument/2006/relationships/image" Target="../media/image586.png"/><Relationship Id="rId16" Type="http://schemas.openxmlformats.org/officeDocument/2006/relationships/image" Target="../media/image585.png"/><Relationship Id="rId15" Type="http://schemas.openxmlformats.org/officeDocument/2006/relationships/image" Target="../media/image584.png"/><Relationship Id="rId14" Type="http://schemas.openxmlformats.org/officeDocument/2006/relationships/image" Target="../media/image583.png"/><Relationship Id="rId13" Type="http://schemas.openxmlformats.org/officeDocument/2006/relationships/image" Target="../media/image582.png"/><Relationship Id="rId12" Type="http://schemas.openxmlformats.org/officeDocument/2006/relationships/image" Target="../media/image581.png"/><Relationship Id="rId11" Type="http://schemas.openxmlformats.org/officeDocument/2006/relationships/image" Target="../media/image580.png"/><Relationship Id="rId10" Type="http://schemas.openxmlformats.org/officeDocument/2006/relationships/image" Target="../media/image579.png"/><Relationship Id="rId1" Type="http://schemas.openxmlformats.org/officeDocument/2006/relationships/image" Target="../media/image228.png"/></Relationships>
</file>

<file path=ppt/slides/_rels/slide12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588.png"/><Relationship Id="rId6" Type="http://schemas.openxmlformats.org/officeDocument/2006/relationships/image" Target="../media/image242.png"/><Relationship Id="rId5" Type="http://schemas.openxmlformats.org/officeDocument/2006/relationships/image" Target="../media/image241.png"/><Relationship Id="rId4" Type="http://schemas.openxmlformats.org/officeDocument/2006/relationships/image" Target="../media/image240.png"/><Relationship Id="rId3" Type="http://schemas.openxmlformats.org/officeDocument/2006/relationships/image" Target="../media/image239.png"/><Relationship Id="rId2" Type="http://schemas.openxmlformats.org/officeDocument/2006/relationships/image" Target="../media/image238.png"/><Relationship Id="rId1" Type="http://schemas.openxmlformats.org/officeDocument/2006/relationships/image" Target="../media/image228.png"/></Relationships>
</file>

<file path=ppt/slides/_rels/slide127.xml.rels><?xml version="1.0" encoding="UTF-8" standalone="yes"?>
<Relationships xmlns="http://schemas.openxmlformats.org/package/2006/relationships"><Relationship Id="rId9" Type="http://schemas.openxmlformats.org/officeDocument/2006/relationships/image" Target="../media/image582.png"/><Relationship Id="rId8" Type="http://schemas.openxmlformats.org/officeDocument/2006/relationships/image" Target="../media/image590.png"/><Relationship Id="rId7" Type="http://schemas.openxmlformats.org/officeDocument/2006/relationships/image" Target="../media/image589.png"/><Relationship Id="rId6" Type="http://schemas.openxmlformats.org/officeDocument/2006/relationships/image" Target="../media/image242.png"/><Relationship Id="rId5" Type="http://schemas.openxmlformats.org/officeDocument/2006/relationships/image" Target="../media/image241.png"/><Relationship Id="rId4" Type="http://schemas.openxmlformats.org/officeDocument/2006/relationships/image" Target="../media/image240.png"/><Relationship Id="rId36" Type="http://schemas.openxmlformats.org/officeDocument/2006/relationships/slideLayout" Target="../slideLayouts/slideLayout1.xml"/><Relationship Id="rId35" Type="http://schemas.openxmlformats.org/officeDocument/2006/relationships/image" Target="../media/image616.png"/><Relationship Id="rId34" Type="http://schemas.openxmlformats.org/officeDocument/2006/relationships/image" Target="../media/image615.png"/><Relationship Id="rId33" Type="http://schemas.openxmlformats.org/officeDocument/2006/relationships/image" Target="../media/image614.png"/><Relationship Id="rId32" Type="http://schemas.openxmlformats.org/officeDocument/2006/relationships/image" Target="../media/image613.png"/><Relationship Id="rId31" Type="http://schemas.openxmlformats.org/officeDocument/2006/relationships/image" Target="../media/image612.png"/><Relationship Id="rId30" Type="http://schemas.openxmlformats.org/officeDocument/2006/relationships/image" Target="../media/image611.png"/><Relationship Id="rId3" Type="http://schemas.openxmlformats.org/officeDocument/2006/relationships/image" Target="../media/image239.png"/><Relationship Id="rId29" Type="http://schemas.openxmlformats.org/officeDocument/2006/relationships/image" Target="../media/image610.png"/><Relationship Id="rId28" Type="http://schemas.openxmlformats.org/officeDocument/2006/relationships/image" Target="../media/image609.png"/><Relationship Id="rId27" Type="http://schemas.openxmlformats.org/officeDocument/2006/relationships/image" Target="../media/image608.png"/><Relationship Id="rId26" Type="http://schemas.openxmlformats.org/officeDocument/2006/relationships/image" Target="../media/image607.png"/><Relationship Id="rId25" Type="http://schemas.openxmlformats.org/officeDocument/2006/relationships/image" Target="../media/image606.png"/><Relationship Id="rId24" Type="http://schemas.openxmlformats.org/officeDocument/2006/relationships/image" Target="../media/image605.png"/><Relationship Id="rId23" Type="http://schemas.openxmlformats.org/officeDocument/2006/relationships/image" Target="../media/image604.png"/><Relationship Id="rId22" Type="http://schemas.openxmlformats.org/officeDocument/2006/relationships/image" Target="../media/image603.png"/><Relationship Id="rId21" Type="http://schemas.openxmlformats.org/officeDocument/2006/relationships/image" Target="../media/image602.png"/><Relationship Id="rId20" Type="http://schemas.openxmlformats.org/officeDocument/2006/relationships/image" Target="../media/image601.png"/><Relationship Id="rId2" Type="http://schemas.openxmlformats.org/officeDocument/2006/relationships/image" Target="../media/image238.png"/><Relationship Id="rId19" Type="http://schemas.openxmlformats.org/officeDocument/2006/relationships/image" Target="../media/image600.png"/><Relationship Id="rId18" Type="http://schemas.openxmlformats.org/officeDocument/2006/relationships/image" Target="../media/image599.png"/><Relationship Id="rId17" Type="http://schemas.openxmlformats.org/officeDocument/2006/relationships/image" Target="../media/image598.png"/><Relationship Id="rId16" Type="http://schemas.openxmlformats.org/officeDocument/2006/relationships/image" Target="../media/image597.png"/><Relationship Id="rId15" Type="http://schemas.openxmlformats.org/officeDocument/2006/relationships/image" Target="../media/image596.png"/><Relationship Id="rId14" Type="http://schemas.openxmlformats.org/officeDocument/2006/relationships/image" Target="../media/image595.png"/><Relationship Id="rId13" Type="http://schemas.openxmlformats.org/officeDocument/2006/relationships/image" Target="../media/image594.png"/><Relationship Id="rId12" Type="http://schemas.openxmlformats.org/officeDocument/2006/relationships/image" Target="../media/image593.png"/><Relationship Id="rId11" Type="http://schemas.openxmlformats.org/officeDocument/2006/relationships/image" Target="../media/image592.png"/><Relationship Id="rId10" Type="http://schemas.openxmlformats.org/officeDocument/2006/relationships/image" Target="../media/image591.png"/><Relationship Id="rId1" Type="http://schemas.openxmlformats.org/officeDocument/2006/relationships/image" Target="../media/image228.png"/></Relationships>
</file>

<file path=ppt/slides/_rels/slide128.xml.rels><?xml version="1.0" encoding="UTF-8" standalone="yes"?>
<Relationships xmlns="http://schemas.openxmlformats.org/package/2006/relationships"><Relationship Id="rId9" Type="http://schemas.openxmlformats.org/officeDocument/2006/relationships/image" Target="../media/image618.png"/><Relationship Id="rId8" Type="http://schemas.openxmlformats.org/officeDocument/2006/relationships/image" Target="../media/image617.png"/><Relationship Id="rId7" Type="http://schemas.openxmlformats.org/officeDocument/2006/relationships/image" Target="../media/image547.png"/><Relationship Id="rId6" Type="http://schemas.openxmlformats.org/officeDocument/2006/relationships/image" Target="../media/image242.png"/><Relationship Id="rId5" Type="http://schemas.openxmlformats.org/officeDocument/2006/relationships/image" Target="../media/image241.png"/><Relationship Id="rId4" Type="http://schemas.openxmlformats.org/officeDocument/2006/relationships/image" Target="../media/image240.png"/><Relationship Id="rId3" Type="http://schemas.openxmlformats.org/officeDocument/2006/relationships/image" Target="../media/image239.png"/><Relationship Id="rId2" Type="http://schemas.openxmlformats.org/officeDocument/2006/relationships/image" Target="../media/image238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228.png"/></Relationships>
</file>

<file path=ppt/slides/_rels/slide129.xml.rels><?xml version="1.0" encoding="UTF-8" standalone="yes"?>
<Relationships xmlns="http://schemas.openxmlformats.org/package/2006/relationships"><Relationship Id="rId9" Type="http://schemas.openxmlformats.org/officeDocument/2006/relationships/image" Target="../media/image621.png"/><Relationship Id="rId8" Type="http://schemas.openxmlformats.org/officeDocument/2006/relationships/image" Target="../media/image620.png"/><Relationship Id="rId7" Type="http://schemas.openxmlformats.org/officeDocument/2006/relationships/image" Target="../media/image619.png"/><Relationship Id="rId6" Type="http://schemas.openxmlformats.org/officeDocument/2006/relationships/image" Target="../media/image242.png"/><Relationship Id="rId5" Type="http://schemas.openxmlformats.org/officeDocument/2006/relationships/image" Target="../media/image241.png"/><Relationship Id="rId4" Type="http://schemas.openxmlformats.org/officeDocument/2006/relationships/image" Target="../media/image240.png"/><Relationship Id="rId3" Type="http://schemas.openxmlformats.org/officeDocument/2006/relationships/image" Target="../media/image239.png"/><Relationship Id="rId2" Type="http://schemas.openxmlformats.org/officeDocument/2006/relationships/image" Target="../media/image238.png"/><Relationship Id="rId12" Type="http://schemas.openxmlformats.org/officeDocument/2006/relationships/slideLayout" Target="../slideLayouts/slideLayout1.xml"/><Relationship Id="rId11" Type="http://schemas.openxmlformats.org/officeDocument/2006/relationships/image" Target="../media/image623.png"/><Relationship Id="rId10" Type="http://schemas.openxmlformats.org/officeDocument/2006/relationships/image" Target="../media/image622.png"/><Relationship Id="rId1" Type="http://schemas.openxmlformats.org/officeDocument/2006/relationships/image" Target="../media/image22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51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.png"/></Relationships>
</file>

<file path=ppt/slides/_rels/slide13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588.png"/><Relationship Id="rId6" Type="http://schemas.openxmlformats.org/officeDocument/2006/relationships/image" Target="../media/image242.png"/><Relationship Id="rId5" Type="http://schemas.openxmlformats.org/officeDocument/2006/relationships/image" Target="../media/image241.png"/><Relationship Id="rId4" Type="http://schemas.openxmlformats.org/officeDocument/2006/relationships/image" Target="../media/image240.png"/><Relationship Id="rId3" Type="http://schemas.openxmlformats.org/officeDocument/2006/relationships/image" Target="../media/image239.png"/><Relationship Id="rId2" Type="http://schemas.openxmlformats.org/officeDocument/2006/relationships/image" Target="../media/image238.png"/><Relationship Id="rId1" Type="http://schemas.openxmlformats.org/officeDocument/2006/relationships/image" Target="../media/image228.png"/></Relationships>
</file>

<file path=ppt/slides/_rels/slide131.xml.rels><?xml version="1.0" encoding="UTF-8" standalone="yes"?>
<Relationships xmlns="http://schemas.openxmlformats.org/package/2006/relationships"><Relationship Id="rId9" Type="http://schemas.openxmlformats.org/officeDocument/2006/relationships/hyperlink" Target="https://docs.python.org/3.4/library/math.html" TargetMode="External"/><Relationship Id="rId8" Type="http://schemas.openxmlformats.org/officeDocument/2006/relationships/image" Target="../media/image625.png"/><Relationship Id="rId7" Type="http://schemas.openxmlformats.org/officeDocument/2006/relationships/image" Target="../media/image624.png"/><Relationship Id="rId6" Type="http://schemas.openxmlformats.org/officeDocument/2006/relationships/image" Target="../media/image242.png"/><Relationship Id="rId5" Type="http://schemas.openxmlformats.org/officeDocument/2006/relationships/image" Target="../media/image241.png"/><Relationship Id="rId4" Type="http://schemas.openxmlformats.org/officeDocument/2006/relationships/image" Target="../media/image240.png"/><Relationship Id="rId3" Type="http://schemas.openxmlformats.org/officeDocument/2006/relationships/image" Target="../media/image239.png"/><Relationship Id="rId2" Type="http://schemas.openxmlformats.org/officeDocument/2006/relationships/image" Target="../media/image238.png"/><Relationship Id="rId15" Type="http://schemas.openxmlformats.org/officeDocument/2006/relationships/slideLayout" Target="../slideLayouts/slideLayout1.xml"/><Relationship Id="rId14" Type="http://schemas.openxmlformats.org/officeDocument/2006/relationships/image" Target="../media/image630.png"/><Relationship Id="rId13" Type="http://schemas.openxmlformats.org/officeDocument/2006/relationships/image" Target="../media/image629.png"/><Relationship Id="rId12" Type="http://schemas.openxmlformats.org/officeDocument/2006/relationships/image" Target="../media/image628.png"/><Relationship Id="rId11" Type="http://schemas.openxmlformats.org/officeDocument/2006/relationships/image" Target="../media/image627.png"/><Relationship Id="rId10" Type="http://schemas.openxmlformats.org/officeDocument/2006/relationships/image" Target="../media/image626.png"/><Relationship Id="rId1" Type="http://schemas.openxmlformats.org/officeDocument/2006/relationships/image" Target="../media/image228.png"/></Relationships>
</file>

<file path=ppt/slides/_rels/slide132.xml.rels><?xml version="1.0" encoding="UTF-8" standalone="yes"?>
<Relationships xmlns="http://schemas.openxmlformats.org/package/2006/relationships"><Relationship Id="rId9" Type="http://schemas.openxmlformats.org/officeDocument/2006/relationships/image" Target="../media/image633.png"/><Relationship Id="rId8" Type="http://schemas.openxmlformats.org/officeDocument/2006/relationships/image" Target="../media/image632.png"/><Relationship Id="rId7" Type="http://schemas.openxmlformats.org/officeDocument/2006/relationships/image" Target="../media/image631.png"/><Relationship Id="rId6" Type="http://schemas.openxmlformats.org/officeDocument/2006/relationships/image" Target="../media/image242.png"/><Relationship Id="rId5" Type="http://schemas.openxmlformats.org/officeDocument/2006/relationships/image" Target="../media/image241.png"/><Relationship Id="rId4" Type="http://schemas.openxmlformats.org/officeDocument/2006/relationships/image" Target="../media/image240.png"/><Relationship Id="rId32" Type="http://schemas.openxmlformats.org/officeDocument/2006/relationships/slideLayout" Target="../slideLayouts/slideLayout1.xml"/><Relationship Id="rId31" Type="http://schemas.openxmlformats.org/officeDocument/2006/relationships/image" Target="../media/image654.png"/><Relationship Id="rId30" Type="http://schemas.openxmlformats.org/officeDocument/2006/relationships/image" Target="../media/image653.png"/><Relationship Id="rId3" Type="http://schemas.openxmlformats.org/officeDocument/2006/relationships/image" Target="../media/image239.png"/><Relationship Id="rId29" Type="http://schemas.openxmlformats.org/officeDocument/2006/relationships/image" Target="../media/image652.png"/><Relationship Id="rId28" Type="http://schemas.openxmlformats.org/officeDocument/2006/relationships/image" Target="../media/image651.png"/><Relationship Id="rId27" Type="http://schemas.openxmlformats.org/officeDocument/2006/relationships/image" Target="../media/image650.png"/><Relationship Id="rId26" Type="http://schemas.openxmlformats.org/officeDocument/2006/relationships/image" Target="../media/image649.png"/><Relationship Id="rId25" Type="http://schemas.openxmlformats.org/officeDocument/2006/relationships/image" Target="../media/image648.png"/><Relationship Id="rId24" Type="http://schemas.openxmlformats.org/officeDocument/2006/relationships/image" Target="../media/image647.png"/><Relationship Id="rId23" Type="http://schemas.openxmlformats.org/officeDocument/2006/relationships/image" Target="../media/image646.png"/><Relationship Id="rId22" Type="http://schemas.openxmlformats.org/officeDocument/2006/relationships/image" Target="../media/image645.png"/><Relationship Id="rId21" Type="http://schemas.openxmlformats.org/officeDocument/2006/relationships/image" Target="../media/image644.png"/><Relationship Id="rId20" Type="http://schemas.openxmlformats.org/officeDocument/2006/relationships/image" Target="../media/image643.png"/><Relationship Id="rId2" Type="http://schemas.openxmlformats.org/officeDocument/2006/relationships/image" Target="../media/image238.png"/><Relationship Id="rId19" Type="http://schemas.openxmlformats.org/officeDocument/2006/relationships/image" Target="../media/image642.png"/><Relationship Id="rId18" Type="http://schemas.openxmlformats.org/officeDocument/2006/relationships/image" Target="../media/image609.png"/><Relationship Id="rId17" Type="http://schemas.openxmlformats.org/officeDocument/2006/relationships/image" Target="../media/image641.png"/><Relationship Id="rId16" Type="http://schemas.openxmlformats.org/officeDocument/2006/relationships/image" Target="../media/image640.png"/><Relationship Id="rId15" Type="http://schemas.openxmlformats.org/officeDocument/2006/relationships/image" Target="../media/image639.png"/><Relationship Id="rId14" Type="http://schemas.openxmlformats.org/officeDocument/2006/relationships/image" Target="../media/image638.png"/><Relationship Id="rId13" Type="http://schemas.openxmlformats.org/officeDocument/2006/relationships/image" Target="../media/image637.png"/><Relationship Id="rId12" Type="http://schemas.openxmlformats.org/officeDocument/2006/relationships/image" Target="../media/image636.png"/><Relationship Id="rId11" Type="http://schemas.openxmlformats.org/officeDocument/2006/relationships/image" Target="../media/image635.png"/><Relationship Id="rId10" Type="http://schemas.openxmlformats.org/officeDocument/2006/relationships/image" Target="../media/image634.png"/><Relationship Id="rId1" Type="http://schemas.openxmlformats.org/officeDocument/2006/relationships/image" Target="../media/image228.png"/></Relationships>
</file>

<file path=ppt/slides/_rels/slide133.xml.rels><?xml version="1.0" encoding="UTF-8" standalone="yes"?>
<Relationships xmlns="http://schemas.openxmlformats.org/package/2006/relationships"><Relationship Id="rId9" Type="http://schemas.openxmlformats.org/officeDocument/2006/relationships/image" Target="../media/image636.png"/><Relationship Id="rId8" Type="http://schemas.openxmlformats.org/officeDocument/2006/relationships/image" Target="../media/image634.png"/><Relationship Id="rId7" Type="http://schemas.openxmlformats.org/officeDocument/2006/relationships/image" Target="../media/image632.png"/><Relationship Id="rId6" Type="http://schemas.openxmlformats.org/officeDocument/2006/relationships/image" Target="../media/image242.png"/><Relationship Id="rId5" Type="http://schemas.openxmlformats.org/officeDocument/2006/relationships/image" Target="../media/image241.png"/><Relationship Id="rId4" Type="http://schemas.openxmlformats.org/officeDocument/2006/relationships/image" Target="../media/image240.png"/><Relationship Id="rId3" Type="http://schemas.openxmlformats.org/officeDocument/2006/relationships/image" Target="../media/image239.png"/><Relationship Id="rId2" Type="http://schemas.openxmlformats.org/officeDocument/2006/relationships/image" Target="../media/image238.png"/><Relationship Id="rId16" Type="http://schemas.openxmlformats.org/officeDocument/2006/relationships/slideLayout" Target="../slideLayouts/slideLayout1.xml"/><Relationship Id="rId15" Type="http://schemas.openxmlformats.org/officeDocument/2006/relationships/image" Target="../media/image655.png"/><Relationship Id="rId14" Type="http://schemas.openxmlformats.org/officeDocument/2006/relationships/image" Target="../media/image652.png"/><Relationship Id="rId13" Type="http://schemas.openxmlformats.org/officeDocument/2006/relationships/image" Target="../media/image647.png"/><Relationship Id="rId12" Type="http://schemas.openxmlformats.org/officeDocument/2006/relationships/image" Target="../media/image642.png"/><Relationship Id="rId11" Type="http://schemas.openxmlformats.org/officeDocument/2006/relationships/image" Target="../media/image609.png"/><Relationship Id="rId10" Type="http://schemas.openxmlformats.org/officeDocument/2006/relationships/image" Target="../media/image640.png"/><Relationship Id="rId1" Type="http://schemas.openxmlformats.org/officeDocument/2006/relationships/image" Target="../media/image228.png"/></Relationships>
</file>

<file path=ppt/slides/_rels/slide134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0.xml"/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243.png"/><Relationship Id="rId6" Type="http://schemas.openxmlformats.org/officeDocument/2006/relationships/image" Target="../media/image242.png"/><Relationship Id="rId5" Type="http://schemas.openxmlformats.org/officeDocument/2006/relationships/image" Target="../media/image241.png"/><Relationship Id="rId4" Type="http://schemas.openxmlformats.org/officeDocument/2006/relationships/image" Target="../media/image240.png"/><Relationship Id="rId3" Type="http://schemas.openxmlformats.org/officeDocument/2006/relationships/image" Target="../media/image239.png"/><Relationship Id="rId2" Type="http://schemas.openxmlformats.org/officeDocument/2006/relationships/image" Target="../media/image238.png"/><Relationship Id="rId1" Type="http://schemas.openxmlformats.org/officeDocument/2006/relationships/image" Target="../media/image228.png"/></Relationships>
</file>

<file path=ppt/slides/_rels/slide135.xml.rels><?xml version="1.0" encoding="UTF-8" standalone="yes"?>
<Relationships xmlns="http://schemas.openxmlformats.org/package/2006/relationships"><Relationship Id="rId9" Type="http://schemas.openxmlformats.org/officeDocument/2006/relationships/image" Target="../media/image656.png"/><Relationship Id="rId8" Type="http://schemas.openxmlformats.org/officeDocument/2006/relationships/image" Target="../media/image260.png"/><Relationship Id="rId7" Type="http://schemas.openxmlformats.org/officeDocument/2006/relationships/image" Target="../media/image259.png"/><Relationship Id="rId6" Type="http://schemas.openxmlformats.org/officeDocument/2006/relationships/image" Target="../media/image233.png"/><Relationship Id="rId5" Type="http://schemas.openxmlformats.org/officeDocument/2006/relationships/image" Target="../media/image232.png"/><Relationship Id="rId4" Type="http://schemas.openxmlformats.org/officeDocument/2006/relationships/image" Target="../media/image231.png"/><Relationship Id="rId3" Type="http://schemas.openxmlformats.org/officeDocument/2006/relationships/image" Target="../media/image230.png"/><Relationship Id="rId2" Type="http://schemas.openxmlformats.org/officeDocument/2006/relationships/image" Target="../media/image229.png"/><Relationship Id="rId12" Type="http://schemas.openxmlformats.org/officeDocument/2006/relationships/notesSlide" Target="../notesSlides/notesSlide11.xml"/><Relationship Id="rId11" Type="http://schemas.openxmlformats.org/officeDocument/2006/relationships/slideLayout" Target="../slideLayouts/slideLayout1.xml"/><Relationship Id="rId10" Type="http://schemas.openxmlformats.org/officeDocument/2006/relationships/image" Target="../media/image657.png"/><Relationship Id="rId1" Type="http://schemas.openxmlformats.org/officeDocument/2006/relationships/image" Target="../media/image228.png"/></Relationships>
</file>

<file path=ppt/slides/_rels/slide136.xml.rels><?xml version="1.0" encoding="UTF-8" standalone="yes"?>
<Relationships xmlns="http://schemas.openxmlformats.org/package/2006/relationships"><Relationship Id="rId9" Type="http://schemas.openxmlformats.org/officeDocument/2006/relationships/image" Target="../media/image659.png"/><Relationship Id="rId8" Type="http://schemas.openxmlformats.org/officeDocument/2006/relationships/image" Target="../media/image658.png"/><Relationship Id="rId7" Type="http://schemas.openxmlformats.org/officeDocument/2006/relationships/image" Target="../media/image243.png"/><Relationship Id="rId6" Type="http://schemas.openxmlformats.org/officeDocument/2006/relationships/image" Target="../media/image242.png"/><Relationship Id="rId5" Type="http://schemas.openxmlformats.org/officeDocument/2006/relationships/image" Target="../media/image241.png"/><Relationship Id="rId4" Type="http://schemas.openxmlformats.org/officeDocument/2006/relationships/image" Target="../media/image240.png"/><Relationship Id="rId3" Type="http://schemas.openxmlformats.org/officeDocument/2006/relationships/image" Target="../media/image239.png"/><Relationship Id="rId2" Type="http://schemas.openxmlformats.org/officeDocument/2006/relationships/image" Target="../media/image238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228.png"/></Relationships>
</file>

<file path=ppt/slides/_rels/slide137.xml.rels><?xml version="1.0" encoding="UTF-8" standalone="yes"?>
<Relationships xmlns="http://schemas.openxmlformats.org/package/2006/relationships"><Relationship Id="rId9" Type="http://schemas.openxmlformats.org/officeDocument/2006/relationships/image" Target="../media/image662.png"/><Relationship Id="rId8" Type="http://schemas.openxmlformats.org/officeDocument/2006/relationships/image" Target="../media/image661.png"/><Relationship Id="rId7" Type="http://schemas.openxmlformats.org/officeDocument/2006/relationships/image" Target="../media/image660.png"/><Relationship Id="rId6" Type="http://schemas.openxmlformats.org/officeDocument/2006/relationships/image" Target="../media/image242.png"/><Relationship Id="rId5" Type="http://schemas.openxmlformats.org/officeDocument/2006/relationships/image" Target="../media/image241.png"/><Relationship Id="rId4" Type="http://schemas.openxmlformats.org/officeDocument/2006/relationships/image" Target="../media/image240.png"/><Relationship Id="rId39" Type="http://schemas.openxmlformats.org/officeDocument/2006/relationships/slideLayout" Target="../slideLayouts/slideLayout1.xml"/><Relationship Id="rId38" Type="http://schemas.openxmlformats.org/officeDocument/2006/relationships/image" Target="../media/image690.png"/><Relationship Id="rId37" Type="http://schemas.openxmlformats.org/officeDocument/2006/relationships/image" Target="../media/image689.png"/><Relationship Id="rId36" Type="http://schemas.openxmlformats.org/officeDocument/2006/relationships/image" Target="../media/image688.png"/><Relationship Id="rId35" Type="http://schemas.openxmlformats.org/officeDocument/2006/relationships/image" Target="../media/image687.png"/><Relationship Id="rId34" Type="http://schemas.openxmlformats.org/officeDocument/2006/relationships/image" Target="../media/image686.png"/><Relationship Id="rId33" Type="http://schemas.openxmlformats.org/officeDocument/2006/relationships/image" Target="../media/image685.png"/><Relationship Id="rId32" Type="http://schemas.openxmlformats.org/officeDocument/2006/relationships/image" Target="../media/image684.png"/><Relationship Id="rId31" Type="http://schemas.openxmlformats.org/officeDocument/2006/relationships/image" Target="../media/image683.png"/><Relationship Id="rId30" Type="http://schemas.openxmlformats.org/officeDocument/2006/relationships/image" Target="../media/image682.png"/><Relationship Id="rId3" Type="http://schemas.openxmlformats.org/officeDocument/2006/relationships/image" Target="../media/image239.png"/><Relationship Id="rId29" Type="http://schemas.openxmlformats.org/officeDocument/2006/relationships/image" Target="../media/image681.png"/><Relationship Id="rId28" Type="http://schemas.openxmlformats.org/officeDocument/2006/relationships/image" Target="../media/image680.png"/><Relationship Id="rId27" Type="http://schemas.openxmlformats.org/officeDocument/2006/relationships/image" Target="../media/image679.png"/><Relationship Id="rId26" Type="http://schemas.openxmlformats.org/officeDocument/2006/relationships/image" Target="../media/image678.png"/><Relationship Id="rId25" Type="http://schemas.openxmlformats.org/officeDocument/2006/relationships/image" Target="../media/image677.png"/><Relationship Id="rId24" Type="http://schemas.openxmlformats.org/officeDocument/2006/relationships/image" Target="../media/image676.png"/><Relationship Id="rId23" Type="http://schemas.openxmlformats.org/officeDocument/2006/relationships/image" Target="../media/image675.png"/><Relationship Id="rId22" Type="http://schemas.openxmlformats.org/officeDocument/2006/relationships/image" Target="../media/image674.png"/><Relationship Id="rId21" Type="http://schemas.openxmlformats.org/officeDocument/2006/relationships/image" Target="../media/image673.png"/><Relationship Id="rId20" Type="http://schemas.openxmlformats.org/officeDocument/2006/relationships/image" Target="../media/image672.png"/><Relationship Id="rId2" Type="http://schemas.openxmlformats.org/officeDocument/2006/relationships/image" Target="../media/image238.png"/><Relationship Id="rId19" Type="http://schemas.openxmlformats.org/officeDocument/2006/relationships/image" Target="../media/image671.png"/><Relationship Id="rId18" Type="http://schemas.openxmlformats.org/officeDocument/2006/relationships/image" Target="../media/image670.png"/><Relationship Id="rId17" Type="http://schemas.openxmlformats.org/officeDocument/2006/relationships/image" Target="../media/image669.png"/><Relationship Id="rId16" Type="http://schemas.openxmlformats.org/officeDocument/2006/relationships/image" Target="../media/image668.png"/><Relationship Id="rId15" Type="http://schemas.openxmlformats.org/officeDocument/2006/relationships/image" Target="../media/image667.png"/><Relationship Id="rId14" Type="http://schemas.openxmlformats.org/officeDocument/2006/relationships/image" Target="../media/image666.png"/><Relationship Id="rId13" Type="http://schemas.openxmlformats.org/officeDocument/2006/relationships/image" Target="../media/image665.png"/><Relationship Id="rId12" Type="http://schemas.openxmlformats.org/officeDocument/2006/relationships/image" Target="../media/image664.png"/><Relationship Id="rId11" Type="http://schemas.openxmlformats.org/officeDocument/2006/relationships/image" Target="../media/image663.png"/><Relationship Id="rId10" Type="http://schemas.openxmlformats.org/officeDocument/2006/relationships/image" Target="../media/image454.png"/><Relationship Id="rId1" Type="http://schemas.openxmlformats.org/officeDocument/2006/relationships/image" Target="../media/image228.png"/></Relationships>
</file>

<file path=ppt/slides/_rels/slide138.xml.rels><?xml version="1.0" encoding="UTF-8" standalone="yes"?>
<Relationships xmlns="http://schemas.openxmlformats.org/package/2006/relationships"><Relationship Id="rId9" Type="http://schemas.openxmlformats.org/officeDocument/2006/relationships/image" Target="../media/image693.png"/><Relationship Id="rId8" Type="http://schemas.openxmlformats.org/officeDocument/2006/relationships/image" Target="../media/image692.png"/><Relationship Id="rId7" Type="http://schemas.openxmlformats.org/officeDocument/2006/relationships/image" Target="../media/image691.png"/><Relationship Id="rId6" Type="http://schemas.openxmlformats.org/officeDocument/2006/relationships/image" Target="../media/image242.png"/><Relationship Id="rId5" Type="http://schemas.openxmlformats.org/officeDocument/2006/relationships/image" Target="../media/image241.png"/><Relationship Id="rId4" Type="http://schemas.openxmlformats.org/officeDocument/2006/relationships/image" Target="../media/image240.png"/><Relationship Id="rId3" Type="http://schemas.openxmlformats.org/officeDocument/2006/relationships/image" Target="../media/image239.png"/><Relationship Id="rId2" Type="http://schemas.openxmlformats.org/officeDocument/2006/relationships/image" Target="../media/image238.png"/><Relationship Id="rId13" Type="http://schemas.openxmlformats.org/officeDocument/2006/relationships/slideLayout" Target="../slideLayouts/slideLayout1.xml"/><Relationship Id="rId12" Type="http://schemas.openxmlformats.org/officeDocument/2006/relationships/image" Target="../media/image695.png"/><Relationship Id="rId11" Type="http://schemas.openxmlformats.org/officeDocument/2006/relationships/image" Target="../media/image694.png"/><Relationship Id="rId10" Type="http://schemas.openxmlformats.org/officeDocument/2006/relationships/image" Target="../media/image267.png"/><Relationship Id="rId1" Type="http://schemas.openxmlformats.org/officeDocument/2006/relationships/image" Target="../media/image228.png"/></Relationships>
</file>

<file path=ppt/slides/_rels/slide13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696.png"/><Relationship Id="rId6" Type="http://schemas.openxmlformats.org/officeDocument/2006/relationships/image" Target="../media/image242.png"/><Relationship Id="rId5" Type="http://schemas.openxmlformats.org/officeDocument/2006/relationships/image" Target="../media/image241.png"/><Relationship Id="rId4" Type="http://schemas.openxmlformats.org/officeDocument/2006/relationships/image" Target="../media/image240.png"/><Relationship Id="rId3" Type="http://schemas.openxmlformats.org/officeDocument/2006/relationships/image" Target="../media/image239.png"/><Relationship Id="rId2" Type="http://schemas.openxmlformats.org/officeDocument/2006/relationships/image" Target="../media/image238.png"/><Relationship Id="rId1" Type="http://schemas.openxmlformats.org/officeDocument/2006/relationships/image" Target="../media/image228.pn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image" Target="../media/image54.png"/><Relationship Id="rId8" Type="http://schemas.openxmlformats.org/officeDocument/2006/relationships/image" Target="../media/image53.png"/><Relationship Id="rId7" Type="http://schemas.openxmlformats.org/officeDocument/2006/relationships/image" Target="../media/image52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3" Type="http://schemas.openxmlformats.org/officeDocument/2006/relationships/slideLayout" Target="../slideLayouts/slideLayout1.xml"/><Relationship Id="rId12" Type="http://schemas.openxmlformats.org/officeDocument/2006/relationships/image" Target="../media/image57.png"/><Relationship Id="rId11" Type="http://schemas.openxmlformats.org/officeDocument/2006/relationships/image" Target="../media/image56.png"/><Relationship Id="rId10" Type="http://schemas.openxmlformats.org/officeDocument/2006/relationships/image" Target="../media/image55.png"/><Relationship Id="rId1" Type="http://schemas.openxmlformats.org/officeDocument/2006/relationships/image" Target="../media/image1.png"/></Relationships>
</file>

<file path=ppt/slides/_rels/slide14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698.png"/><Relationship Id="rId7" Type="http://schemas.openxmlformats.org/officeDocument/2006/relationships/image" Target="../media/image697.png"/><Relationship Id="rId6" Type="http://schemas.openxmlformats.org/officeDocument/2006/relationships/image" Target="../media/image242.png"/><Relationship Id="rId5" Type="http://schemas.openxmlformats.org/officeDocument/2006/relationships/image" Target="../media/image241.png"/><Relationship Id="rId4" Type="http://schemas.openxmlformats.org/officeDocument/2006/relationships/image" Target="../media/image240.png"/><Relationship Id="rId3" Type="http://schemas.openxmlformats.org/officeDocument/2006/relationships/image" Target="../media/image239.png"/><Relationship Id="rId2" Type="http://schemas.openxmlformats.org/officeDocument/2006/relationships/image" Target="../media/image238.png"/><Relationship Id="rId1" Type="http://schemas.openxmlformats.org/officeDocument/2006/relationships/image" Target="../media/image228.png"/></Relationships>
</file>

<file path=ppt/slides/_rels/slide141.xml.rels><?xml version="1.0" encoding="UTF-8" standalone="yes"?>
<Relationships xmlns="http://schemas.openxmlformats.org/package/2006/relationships"><Relationship Id="rId9" Type="http://schemas.openxmlformats.org/officeDocument/2006/relationships/image" Target="../media/image700.png"/><Relationship Id="rId8" Type="http://schemas.openxmlformats.org/officeDocument/2006/relationships/image" Target="../media/image699.png"/><Relationship Id="rId7" Type="http://schemas.openxmlformats.org/officeDocument/2006/relationships/image" Target="../media/image244.png"/><Relationship Id="rId6" Type="http://schemas.openxmlformats.org/officeDocument/2006/relationships/image" Target="../media/image242.png"/><Relationship Id="rId5" Type="http://schemas.openxmlformats.org/officeDocument/2006/relationships/image" Target="../media/image241.png"/><Relationship Id="rId4" Type="http://schemas.openxmlformats.org/officeDocument/2006/relationships/image" Target="../media/image240.png"/><Relationship Id="rId3" Type="http://schemas.openxmlformats.org/officeDocument/2006/relationships/image" Target="../media/image239.png"/><Relationship Id="rId2" Type="http://schemas.openxmlformats.org/officeDocument/2006/relationships/image" Target="../media/image238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228.png"/></Relationships>
</file>

<file path=ppt/slides/_rels/slide142.xml.rels><?xml version="1.0" encoding="UTF-8" standalone="yes"?>
<Relationships xmlns="http://schemas.openxmlformats.org/package/2006/relationships"><Relationship Id="rId9" Type="http://schemas.openxmlformats.org/officeDocument/2006/relationships/image" Target="../media/image702.png"/><Relationship Id="rId8" Type="http://schemas.openxmlformats.org/officeDocument/2006/relationships/image" Target="../media/image701.png"/><Relationship Id="rId7" Type="http://schemas.openxmlformats.org/officeDocument/2006/relationships/image" Target="../media/image243.png"/><Relationship Id="rId6" Type="http://schemas.openxmlformats.org/officeDocument/2006/relationships/image" Target="../media/image242.png"/><Relationship Id="rId5" Type="http://schemas.openxmlformats.org/officeDocument/2006/relationships/image" Target="../media/image241.png"/><Relationship Id="rId4" Type="http://schemas.openxmlformats.org/officeDocument/2006/relationships/image" Target="../media/image240.png"/><Relationship Id="rId3" Type="http://schemas.openxmlformats.org/officeDocument/2006/relationships/image" Target="../media/image239.png"/><Relationship Id="rId2" Type="http://schemas.openxmlformats.org/officeDocument/2006/relationships/image" Target="../media/image238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228.png"/></Relationships>
</file>

<file path=ppt/slides/_rels/slide143.xml.rels><?xml version="1.0" encoding="UTF-8" standalone="yes"?>
<Relationships xmlns="http://schemas.openxmlformats.org/package/2006/relationships"><Relationship Id="rId9" Type="http://schemas.openxmlformats.org/officeDocument/2006/relationships/image" Target="../media/image704.png"/><Relationship Id="rId8" Type="http://schemas.openxmlformats.org/officeDocument/2006/relationships/image" Target="../media/image703.png"/><Relationship Id="rId7" Type="http://schemas.openxmlformats.org/officeDocument/2006/relationships/image" Target="../media/image243.png"/><Relationship Id="rId6" Type="http://schemas.openxmlformats.org/officeDocument/2006/relationships/image" Target="../media/image242.png"/><Relationship Id="rId5" Type="http://schemas.openxmlformats.org/officeDocument/2006/relationships/image" Target="../media/image241.png"/><Relationship Id="rId4" Type="http://schemas.openxmlformats.org/officeDocument/2006/relationships/image" Target="../media/image240.png"/><Relationship Id="rId3" Type="http://schemas.openxmlformats.org/officeDocument/2006/relationships/image" Target="../media/image239.png"/><Relationship Id="rId2" Type="http://schemas.openxmlformats.org/officeDocument/2006/relationships/image" Target="../media/image238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228.png"/></Relationships>
</file>

<file path=ppt/slides/_rels/slide144.xml.rels><?xml version="1.0" encoding="UTF-8" standalone="yes"?>
<Relationships xmlns="http://schemas.openxmlformats.org/package/2006/relationships"><Relationship Id="rId9" Type="http://schemas.openxmlformats.org/officeDocument/2006/relationships/image" Target="../media/image706.png"/><Relationship Id="rId8" Type="http://schemas.openxmlformats.org/officeDocument/2006/relationships/image" Target="../media/image705.png"/><Relationship Id="rId7" Type="http://schemas.openxmlformats.org/officeDocument/2006/relationships/image" Target="../media/image243.png"/><Relationship Id="rId6" Type="http://schemas.openxmlformats.org/officeDocument/2006/relationships/image" Target="../media/image242.png"/><Relationship Id="rId5" Type="http://schemas.openxmlformats.org/officeDocument/2006/relationships/image" Target="../media/image241.png"/><Relationship Id="rId4" Type="http://schemas.openxmlformats.org/officeDocument/2006/relationships/image" Target="../media/image240.png"/><Relationship Id="rId3" Type="http://schemas.openxmlformats.org/officeDocument/2006/relationships/image" Target="../media/image239.png"/><Relationship Id="rId2" Type="http://schemas.openxmlformats.org/officeDocument/2006/relationships/image" Target="../media/image238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228.png"/></Relationships>
</file>

<file path=ppt/slides/_rels/slide145.xml.rels><?xml version="1.0" encoding="UTF-8" standalone="yes"?>
<Relationships xmlns="http://schemas.openxmlformats.org/package/2006/relationships"><Relationship Id="rId9" Type="http://schemas.openxmlformats.org/officeDocument/2006/relationships/image" Target="../media/image709.png"/><Relationship Id="rId8" Type="http://schemas.openxmlformats.org/officeDocument/2006/relationships/image" Target="../media/image708.png"/><Relationship Id="rId7" Type="http://schemas.openxmlformats.org/officeDocument/2006/relationships/image" Target="../media/image707.png"/><Relationship Id="rId6" Type="http://schemas.openxmlformats.org/officeDocument/2006/relationships/image" Target="../media/image242.png"/><Relationship Id="rId55" Type="http://schemas.openxmlformats.org/officeDocument/2006/relationships/slideLayout" Target="../slideLayouts/slideLayout1.xml"/><Relationship Id="rId54" Type="http://schemas.openxmlformats.org/officeDocument/2006/relationships/image" Target="../media/image754.png"/><Relationship Id="rId53" Type="http://schemas.openxmlformats.org/officeDocument/2006/relationships/image" Target="../media/image753.png"/><Relationship Id="rId52" Type="http://schemas.openxmlformats.org/officeDocument/2006/relationships/image" Target="../media/image752.png"/><Relationship Id="rId51" Type="http://schemas.openxmlformats.org/officeDocument/2006/relationships/image" Target="../media/image751.png"/><Relationship Id="rId50" Type="http://schemas.openxmlformats.org/officeDocument/2006/relationships/image" Target="../media/image750.png"/><Relationship Id="rId5" Type="http://schemas.openxmlformats.org/officeDocument/2006/relationships/image" Target="../media/image241.png"/><Relationship Id="rId49" Type="http://schemas.openxmlformats.org/officeDocument/2006/relationships/image" Target="../media/image749.png"/><Relationship Id="rId48" Type="http://schemas.openxmlformats.org/officeDocument/2006/relationships/image" Target="../media/image748.png"/><Relationship Id="rId47" Type="http://schemas.openxmlformats.org/officeDocument/2006/relationships/image" Target="../media/image747.png"/><Relationship Id="rId46" Type="http://schemas.openxmlformats.org/officeDocument/2006/relationships/image" Target="../media/image746.png"/><Relationship Id="rId45" Type="http://schemas.openxmlformats.org/officeDocument/2006/relationships/image" Target="../media/image745.png"/><Relationship Id="rId44" Type="http://schemas.openxmlformats.org/officeDocument/2006/relationships/image" Target="../media/image744.png"/><Relationship Id="rId43" Type="http://schemas.openxmlformats.org/officeDocument/2006/relationships/image" Target="../media/image743.png"/><Relationship Id="rId42" Type="http://schemas.openxmlformats.org/officeDocument/2006/relationships/image" Target="../media/image742.png"/><Relationship Id="rId41" Type="http://schemas.openxmlformats.org/officeDocument/2006/relationships/image" Target="../media/image741.png"/><Relationship Id="rId40" Type="http://schemas.openxmlformats.org/officeDocument/2006/relationships/image" Target="../media/image740.png"/><Relationship Id="rId4" Type="http://schemas.openxmlformats.org/officeDocument/2006/relationships/image" Target="../media/image240.png"/><Relationship Id="rId39" Type="http://schemas.openxmlformats.org/officeDocument/2006/relationships/image" Target="../media/image739.png"/><Relationship Id="rId38" Type="http://schemas.openxmlformats.org/officeDocument/2006/relationships/image" Target="../media/image738.png"/><Relationship Id="rId37" Type="http://schemas.openxmlformats.org/officeDocument/2006/relationships/image" Target="../media/image737.png"/><Relationship Id="rId36" Type="http://schemas.openxmlformats.org/officeDocument/2006/relationships/image" Target="../media/image736.png"/><Relationship Id="rId35" Type="http://schemas.openxmlformats.org/officeDocument/2006/relationships/image" Target="../media/image735.png"/><Relationship Id="rId34" Type="http://schemas.openxmlformats.org/officeDocument/2006/relationships/image" Target="../media/image734.png"/><Relationship Id="rId33" Type="http://schemas.openxmlformats.org/officeDocument/2006/relationships/image" Target="../media/image733.png"/><Relationship Id="rId32" Type="http://schemas.openxmlformats.org/officeDocument/2006/relationships/image" Target="../media/image732.png"/><Relationship Id="rId31" Type="http://schemas.openxmlformats.org/officeDocument/2006/relationships/image" Target="../media/image731.png"/><Relationship Id="rId30" Type="http://schemas.openxmlformats.org/officeDocument/2006/relationships/image" Target="../media/image730.png"/><Relationship Id="rId3" Type="http://schemas.openxmlformats.org/officeDocument/2006/relationships/image" Target="../media/image239.png"/><Relationship Id="rId29" Type="http://schemas.openxmlformats.org/officeDocument/2006/relationships/image" Target="../media/image729.png"/><Relationship Id="rId28" Type="http://schemas.openxmlformats.org/officeDocument/2006/relationships/image" Target="../media/image728.png"/><Relationship Id="rId27" Type="http://schemas.openxmlformats.org/officeDocument/2006/relationships/image" Target="../media/image727.png"/><Relationship Id="rId26" Type="http://schemas.openxmlformats.org/officeDocument/2006/relationships/image" Target="../media/image726.png"/><Relationship Id="rId25" Type="http://schemas.openxmlformats.org/officeDocument/2006/relationships/image" Target="../media/image725.png"/><Relationship Id="rId24" Type="http://schemas.openxmlformats.org/officeDocument/2006/relationships/image" Target="../media/image724.png"/><Relationship Id="rId23" Type="http://schemas.openxmlformats.org/officeDocument/2006/relationships/image" Target="../media/image723.png"/><Relationship Id="rId22" Type="http://schemas.openxmlformats.org/officeDocument/2006/relationships/image" Target="../media/image722.png"/><Relationship Id="rId21" Type="http://schemas.openxmlformats.org/officeDocument/2006/relationships/image" Target="../media/image721.png"/><Relationship Id="rId20" Type="http://schemas.openxmlformats.org/officeDocument/2006/relationships/image" Target="../media/image720.png"/><Relationship Id="rId2" Type="http://schemas.openxmlformats.org/officeDocument/2006/relationships/image" Target="../media/image238.png"/><Relationship Id="rId19" Type="http://schemas.openxmlformats.org/officeDocument/2006/relationships/image" Target="../media/image719.png"/><Relationship Id="rId18" Type="http://schemas.openxmlformats.org/officeDocument/2006/relationships/image" Target="../media/image718.png"/><Relationship Id="rId17" Type="http://schemas.openxmlformats.org/officeDocument/2006/relationships/image" Target="../media/image717.png"/><Relationship Id="rId16" Type="http://schemas.openxmlformats.org/officeDocument/2006/relationships/image" Target="../media/image716.png"/><Relationship Id="rId15" Type="http://schemas.openxmlformats.org/officeDocument/2006/relationships/image" Target="../media/image715.png"/><Relationship Id="rId14" Type="http://schemas.openxmlformats.org/officeDocument/2006/relationships/image" Target="../media/image714.png"/><Relationship Id="rId13" Type="http://schemas.openxmlformats.org/officeDocument/2006/relationships/image" Target="../media/image713.png"/><Relationship Id="rId12" Type="http://schemas.openxmlformats.org/officeDocument/2006/relationships/image" Target="../media/image712.png"/><Relationship Id="rId11" Type="http://schemas.openxmlformats.org/officeDocument/2006/relationships/image" Target="../media/image711.png"/><Relationship Id="rId10" Type="http://schemas.openxmlformats.org/officeDocument/2006/relationships/image" Target="../media/image710.png"/><Relationship Id="rId1" Type="http://schemas.openxmlformats.org/officeDocument/2006/relationships/image" Target="../media/image228.png"/></Relationships>
</file>

<file path=ppt/slides/_rels/slide146.xml.rels><?xml version="1.0" encoding="UTF-8" standalone="yes"?>
<Relationships xmlns="http://schemas.openxmlformats.org/package/2006/relationships"><Relationship Id="rId9" Type="http://schemas.openxmlformats.org/officeDocument/2006/relationships/image" Target="../media/image756.png"/><Relationship Id="rId8" Type="http://schemas.openxmlformats.org/officeDocument/2006/relationships/image" Target="../media/image755.png"/><Relationship Id="rId7" Type="http://schemas.openxmlformats.org/officeDocument/2006/relationships/image" Target="../media/image243.png"/><Relationship Id="rId6" Type="http://schemas.openxmlformats.org/officeDocument/2006/relationships/image" Target="../media/image242.png"/><Relationship Id="rId5" Type="http://schemas.openxmlformats.org/officeDocument/2006/relationships/image" Target="../media/image241.png"/><Relationship Id="rId4" Type="http://schemas.openxmlformats.org/officeDocument/2006/relationships/image" Target="../media/image240.png"/><Relationship Id="rId3" Type="http://schemas.openxmlformats.org/officeDocument/2006/relationships/image" Target="../media/image239.png"/><Relationship Id="rId2" Type="http://schemas.openxmlformats.org/officeDocument/2006/relationships/image" Target="../media/image238.png"/><Relationship Id="rId14" Type="http://schemas.openxmlformats.org/officeDocument/2006/relationships/slideLayout" Target="../slideLayouts/slideLayout1.xml"/><Relationship Id="rId13" Type="http://schemas.openxmlformats.org/officeDocument/2006/relationships/image" Target="../media/image760.png"/><Relationship Id="rId12" Type="http://schemas.openxmlformats.org/officeDocument/2006/relationships/image" Target="../media/image759.png"/><Relationship Id="rId11" Type="http://schemas.openxmlformats.org/officeDocument/2006/relationships/image" Target="../media/image758.png"/><Relationship Id="rId10" Type="http://schemas.openxmlformats.org/officeDocument/2006/relationships/image" Target="../media/image757.png"/><Relationship Id="rId1" Type="http://schemas.openxmlformats.org/officeDocument/2006/relationships/image" Target="../media/image228.png"/></Relationships>
</file>

<file path=ppt/slides/_rels/slide147.xml.rels><?xml version="1.0" encoding="UTF-8" standalone="yes"?>
<Relationships xmlns="http://schemas.openxmlformats.org/package/2006/relationships"><Relationship Id="rId9" Type="http://schemas.openxmlformats.org/officeDocument/2006/relationships/image" Target="../media/image763.png"/><Relationship Id="rId8" Type="http://schemas.openxmlformats.org/officeDocument/2006/relationships/image" Target="../media/image242.png"/><Relationship Id="rId7" Type="http://schemas.openxmlformats.org/officeDocument/2006/relationships/image" Target="../media/image762.png"/><Relationship Id="rId6" Type="http://schemas.openxmlformats.org/officeDocument/2006/relationships/image" Target="../media/image761.png"/><Relationship Id="rId5" Type="http://schemas.openxmlformats.org/officeDocument/2006/relationships/image" Target="../media/image241.png"/><Relationship Id="rId4" Type="http://schemas.openxmlformats.org/officeDocument/2006/relationships/image" Target="../media/image240.png"/><Relationship Id="rId3" Type="http://schemas.openxmlformats.org/officeDocument/2006/relationships/image" Target="../media/image239.png"/><Relationship Id="rId2" Type="http://schemas.openxmlformats.org/officeDocument/2006/relationships/image" Target="../media/image238.png"/><Relationship Id="rId12" Type="http://schemas.openxmlformats.org/officeDocument/2006/relationships/notesSlide" Target="../notesSlides/notesSlide12.xml"/><Relationship Id="rId11" Type="http://schemas.openxmlformats.org/officeDocument/2006/relationships/slideLayout" Target="../slideLayouts/slideLayout1.xml"/><Relationship Id="rId10" Type="http://schemas.openxmlformats.org/officeDocument/2006/relationships/image" Target="../media/image764.png"/><Relationship Id="rId1" Type="http://schemas.openxmlformats.org/officeDocument/2006/relationships/image" Target="../media/image228.png"/></Relationships>
</file>

<file path=ppt/slides/_rels/slide148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3.xml"/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243.png"/><Relationship Id="rId6" Type="http://schemas.openxmlformats.org/officeDocument/2006/relationships/image" Target="../media/image242.png"/><Relationship Id="rId5" Type="http://schemas.openxmlformats.org/officeDocument/2006/relationships/image" Target="../media/image241.png"/><Relationship Id="rId4" Type="http://schemas.openxmlformats.org/officeDocument/2006/relationships/image" Target="../media/image240.png"/><Relationship Id="rId3" Type="http://schemas.openxmlformats.org/officeDocument/2006/relationships/image" Target="../media/image239.png"/><Relationship Id="rId2" Type="http://schemas.openxmlformats.org/officeDocument/2006/relationships/image" Target="../media/image238.png"/><Relationship Id="rId1" Type="http://schemas.openxmlformats.org/officeDocument/2006/relationships/image" Target="../media/image228.png"/></Relationships>
</file>

<file path=ppt/slides/_rels/slide149.xml.rels><?xml version="1.0" encoding="UTF-8" standalone="yes"?>
<Relationships xmlns="http://schemas.openxmlformats.org/package/2006/relationships"><Relationship Id="rId9" Type="http://schemas.openxmlformats.org/officeDocument/2006/relationships/image" Target="../media/image656.png"/><Relationship Id="rId8" Type="http://schemas.openxmlformats.org/officeDocument/2006/relationships/image" Target="../media/image260.png"/><Relationship Id="rId7" Type="http://schemas.openxmlformats.org/officeDocument/2006/relationships/image" Target="../media/image259.png"/><Relationship Id="rId6" Type="http://schemas.openxmlformats.org/officeDocument/2006/relationships/image" Target="../media/image233.png"/><Relationship Id="rId5" Type="http://schemas.openxmlformats.org/officeDocument/2006/relationships/image" Target="../media/image232.png"/><Relationship Id="rId4" Type="http://schemas.openxmlformats.org/officeDocument/2006/relationships/image" Target="../media/image231.png"/><Relationship Id="rId3" Type="http://schemas.openxmlformats.org/officeDocument/2006/relationships/image" Target="../media/image230.png"/><Relationship Id="rId2" Type="http://schemas.openxmlformats.org/officeDocument/2006/relationships/image" Target="../media/image229.png"/><Relationship Id="rId11" Type="http://schemas.openxmlformats.org/officeDocument/2006/relationships/slideLayout" Target="../slideLayouts/slideLayout1.xml"/><Relationship Id="rId10" Type="http://schemas.openxmlformats.org/officeDocument/2006/relationships/image" Target="../media/image657.png"/><Relationship Id="rId1" Type="http://schemas.openxmlformats.org/officeDocument/2006/relationships/image" Target="../media/image228.png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59.png"/><Relationship Id="rId7" Type="http://schemas.openxmlformats.org/officeDocument/2006/relationships/image" Target="../media/image58.png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1.png"/></Relationships>
</file>

<file path=ppt/slides/_rels/slide150.xml.rels><?xml version="1.0" encoding="UTF-8" standalone="yes"?>
<Relationships xmlns="http://schemas.openxmlformats.org/package/2006/relationships"><Relationship Id="rId9" Type="http://schemas.openxmlformats.org/officeDocument/2006/relationships/image" Target="../media/image766.png"/><Relationship Id="rId8" Type="http://schemas.openxmlformats.org/officeDocument/2006/relationships/image" Target="../media/image765.png"/><Relationship Id="rId7" Type="http://schemas.openxmlformats.org/officeDocument/2006/relationships/image" Target="../media/image243.png"/><Relationship Id="rId6" Type="http://schemas.openxmlformats.org/officeDocument/2006/relationships/image" Target="../media/image242.png"/><Relationship Id="rId5" Type="http://schemas.openxmlformats.org/officeDocument/2006/relationships/image" Target="../media/image241.png"/><Relationship Id="rId4" Type="http://schemas.openxmlformats.org/officeDocument/2006/relationships/image" Target="../media/image240.png"/><Relationship Id="rId3" Type="http://schemas.openxmlformats.org/officeDocument/2006/relationships/image" Target="../media/image239.png"/><Relationship Id="rId2" Type="http://schemas.openxmlformats.org/officeDocument/2006/relationships/image" Target="../media/image238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228.png"/></Relationships>
</file>

<file path=ppt/slides/_rels/slide151.xml.rels><?xml version="1.0" encoding="UTF-8" standalone="yes"?>
<Relationships xmlns="http://schemas.openxmlformats.org/package/2006/relationships"><Relationship Id="rId9" Type="http://schemas.openxmlformats.org/officeDocument/2006/relationships/image" Target="../media/image768.png"/><Relationship Id="rId8" Type="http://schemas.openxmlformats.org/officeDocument/2006/relationships/image" Target="../media/image767.png"/><Relationship Id="rId7" Type="http://schemas.openxmlformats.org/officeDocument/2006/relationships/image" Target="../media/image243.png"/><Relationship Id="rId6" Type="http://schemas.openxmlformats.org/officeDocument/2006/relationships/image" Target="../media/image242.png"/><Relationship Id="rId5" Type="http://schemas.openxmlformats.org/officeDocument/2006/relationships/image" Target="../media/image241.png"/><Relationship Id="rId4" Type="http://schemas.openxmlformats.org/officeDocument/2006/relationships/image" Target="../media/image240.png"/><Relationship Id="rId3" Type="http://schemas.openxmlformats.org/officeDocument/2006/relationships/image" Target="../media/image239.png"/><Relationship Id="rId2" Type="http://schemas.openxmlformats.org/officeDocument/2006/relationships/image" Target="../media/image238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228.png"/></Relationships>
</file>

<file path=ppt/slides/_rels/slide152.xml.rels><?xml version="1.0" encoding="UTF-8" standalone="yes"?>
<Relationships xmlns="http://schemas.openxmlformats.org/package/2006/relationships"><Relationship Id="rId9" Type="http://schemas.openxmlformats.org/officeDocument/2006/relationships/image" Target="../media/image770.png"/><Relationship Id="rId8" Type="http://schemas.openxmlformats.org/officeDocument/2006/relationships/image" Target="../media/image769.png"/><Relationship Id="rId7" Type="http://schemas.openxmlformats.org/officeDocument/2006/relationships/image" Target="../media/image547.png"/><Relationship Id="rId6" Type="http://schemas.openxmlformats.org/officeDocument/2006/relationships/image" Target="../media/image242.png"/><Relationship Id="rId5" Type="http://schemas.openxmlformats.org/officeDocument/2006/relationships/image" Target="../media/image241.png"/><Relationship Id="rId4" Type="http://schemas.openxmlformats.org/officeDocument/2006/relationships/image" Target="../media/image240.png"/><Relationship Id="rId3" Type="http://schemas.openxmlformats.org/officeDocument/2006/relationships/image" Target="../media/image239.png"/><Relationship Id="rId2" Type="http://schemas.openxmlformats.org/officeDocument/2006/relationships/image" Target="../media/image238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228.png"/></Relationships>
</file>

<file path=ppt/slides/_rels/slide153.xml.rels><?xml version="1.0" encoding="UTF-8" standalone="yes"?>
<Relationships xmlns="http://schemas.openxmlformats.org/package/2006/relationships"><Relationship Id="rId9" Type="http://schemas.openxmlformats.org/officeDocument/2006/relationships/image" Target="../media/image772.png"/><Relationship Id="rId8" Type="http://schemas.openxmlformats.org/officeDocument/2006/relationships/image" Target="../media/image771.png"/><Relationship Id="rId7" Type="http://schemas.openxmlformats.org/officeDocument/2006/relationships/image" Target="../media/image243.png"/><Relationship Id="rId6" Type="http://schemas.openxmlformats.org/officeDocument/2006/relationships/image" Target="../media/image242.png"/><Relationship Id="rId5" Type="http://schemas.openxmlformats.org/officeDocument/2006/relationships/image" Target="../media/image241.png"/><Relationship Id="rId4" Type="http://schemas.openxmlformats.org/officeDocument/2006/relationships/image" Target="../media/image240.png"/><Relationship Id="rId3" Type="http://schemas.openxmlformats.org/officeDocument/2006/relationships/image" Target="../media/image239.png"/><Relationship Id="rId2" Type="http://schemas.openxmlformats.org/officeDocument/2006/relationships/image" Target="../media/image238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228.png"/></Relationships>
</file>

<file path=ppt/slides/_rels/slide154.xml.rels><?xml version="1.0" encoding="UTF-8" standalone="yes"?>
<Relationships xmlns="http://schemas.openxmlformats.org/package/2006/relationships"><Relationship Id="rId9" Type="http://schemas.openxmlformats.org/officeDocument/2006/relationships/image" Target="../media/image774.png"/><Relationship Id="rId8" Type="http://schemas.openxmlformats.org/officeDocument/2006/relationships/image" Target="../media/image773.png"/><Relationship Id="rId7" Type="http://schemas.openxmlformats.org/officeDocument/2006/relationships/image" Target="../media/image243.png"/><Relationship Id="rId6" Type="http://schemas.openxmlformats.org/officeDocument/2006/relationships/image" Target="../media/image242.png"/><Relationship Id="rId5" Type="http://schemas.openxmlformats.org/officeDocument/2006/relationships/image" Target="../media/image241.png"/><Relationship Id="rId4" Type="http://schemas.openxmlformats.org/officeDocument/2006/relationships/image" Target="../media/image240.png"/><Relationship Id="rId3" Type="http://schemas.openxmlformats.org/officeDocument/2006/relationships/image" Target="../media/image239.png"/><Relationship Id="rId2" Type="http://schemas.openxmlformats.org/officeDocument/2006/relationships/image" Target="../media/image238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228.png"/></Relationships>
</file>

<file path=ppt/slides/_rels/slide155.xml.rels><?xml version="1.0" encoding="UTF-8" standalone="yes"?>
<Relationships xmlns="http://schemas.openxmlformats.org/package/2006/relationships"><Relationship Id="rId9" Type="http://schemas.openxmlformats.org/officeDocument/2006/relationships/image" Target="../media/image776.png"/><Relationship Id="rId8" Type="http://schemas.openxmlformats.org/officeDocument/2006/relationships/image" Target="../media/image775.png"/><Relationship Id="rId7" Type="http://schemas.openxmlformats.org/officeDocument/2006/relationships/image" Target="../media/image547.png"/><Relationship Id="rId6" Type="http://schemas.openxmlformats.org/officeDocument/2006/relationships/image" Target="../media/image242.png"/><Relationship Id="rId5" Type="http://schemas.openxmlformats.org/officeDocument/2006/relationships/image" Target="../media/image241.png"/><Relationship Id="rId4" Type="http://schemas.openxmlformats.org/officeDocument/2006/relationships/image" Target="../media/image240.png"/><Relationship Id="rId3" Type="http://schemas.openxmlformats.org/officeDocument/2006/relationships/image" Target="../media/image239.png"/><Relationship Id="rId2" Type="http://schemas.openxmlformats.org/officeDocument/2006/relationships/image" Target="../media/image238.png"/><Relationship Id="rId12" Type="http://schemas.openxmlformats.org/officeDocument/2006/relationships/slideLayout" Target="../slideLayouts/slideLayout1.xml"/><Relationship Id="rId11" Type="http://schemas.openxmlformats.org/officeDocument/2006/relationships/image" Target="../media/image778.png"/><Relationship Id="rId10" Type="http://schemas.openxmlformats.org/officeDocument/2006/relationships/image" Target="../media/image777.png"/><Relationship Id="rId1" Type="http://schemas.openxmlformats.org/officeDocument/2006/relationships/image" Target="../media/image228.png"/></Relationships>
</file>

<file path=ppt/slides/_rels/slide156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4.xml"/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243.png"/><Relationship Id="rId6" Type="http://schemas.openxmlformats.org/officeDocument/2006/relationships/image" Target="../media/image242.png"/><Relationship Id="rId5" Type="http://schemas.openxmlformats.org/officeDocument/2006/relationships/image" Target="../media/image241.png"/><Relationship Id="rId4" Type="http://schemas.openxmlformats.org/officeDocument/2006/relationships/image" Target="../media/image240.png"/><Relationship Id="rId3" Type="http://schemas.openxmlformats.org/officeDocument/2006/relationships/image" Target="../media/image239.png"/><Relationship Id="rId2" Type="http://schemas.openxmlformats.org/officeDocument/2006/relationships/image" Target="../media/image238.png"/><Relationship Id="rId1" Type="http://schemas.openxmlformats.org/officeDocument/2006/relationships/image" Target="../media/image228.png"/></Relationships>
</file>

<file path=ppt/slides/_rels/slide157.xml.rels><?xml version="1.0" encoding="UTF-8" standalone="yes"?>
<Relationships xmlns="http://schemas.openxmlformats.org/package/2006/relationships"><Relationship Id="rId9" Type="http://schemas.openxmlformats.org/officeDocument/2006/relationships/image" Target="../media/image779.png"/><Relationship Id="rId8" Type="http://schemas.openxmlformats.org/officeDocument/2006/relationships/image" Target="../media/image260.png"/><Relationship Id="rId7" Type="http://schemas.openxmlformats.org/officeDocument/2006/relationships/image" Target="../media/image259.png"/><Relationship Id="rId6" Type="http://schemas.openxmlformats.org/officeDocument/2006/relationships/image" Target="../media/image233.png"/><Relationship Id="rId5" Type="http://schemas.openxmlformats.org/officeDocument/2006/relationships/image" Target="../media/image232.png"/><Relationship Id="rId4" Type="http://schemas.openxmlformats.org/officeDocument/2006/relationships/image" Target="../media/image231.png"/><Relationship Id="rId3" Type="http://schemas.openxmlformats.org/officeDocument/2006/relationships/image" Target="../media/image230.png"/><Relationship Id="rId2" Type="http://schemas.openxmlformats.org/officeDocument/2006/relationships/image" Target="../media/image229.png"/><Relationship Id="rId11" Type="http://schemas.openxmlformats.org/officeDocument/2006/relationships/slideLayout" Target="../slideLayouts/slideLayout1.xml"/><Relationship Id="rId10" Type="http://schemas.openxmlformats.org/officeDocument/2006/relationships/image" Target="../media/image780.png"/><Relationship Id="rId1" Type="http://schemas.openxmlformats.org/officeDocument/2006/relationships/image" Target="../media/image228.png"/></Relationships>
</file>

<file path=ppt/slides/_rels/slide158.xml.rels><?xml version="1.0" encoding="UTF-8" standalone="yes"?>
<Relationships xmlns="http://schemas.openxmlformats.org/package/2006/relationships"><Relationship Id="rId9" Type="http://schemas.openxmlformats.org/officeDocument/2006/relationships/image" Target="../media/image782.png"/><Relationship Id="rId8" Type="http://schemas.openxmlformats.org/officeDocument/2006/relationships/image" Target="../media/image781.png"/><Relationship Id="rId7" Type="http://schemas.openxmlformats.org/officeDocument/2006/relationships/image" Target="../media/image243.png"/><Relationship Id="rId6" Type="http://schemas.openxmlformats.org/officeDocument/2006/relationships/image" Target="../media/image242.png"/><Relationship Id="rId5" Type="http://schemas.openxmlformats.org/officeDocument/2006/relationships/image" Target="../media/image241.png"/><Relationship Id="rId4" Type="http://schemas.openxmlformats.org/officeDocument/2006/relationships/image" Target="../media/image240.png"/><Relationship Id="rId3" Type="http://schemas.openxmlformats.org/officeDocument/2006/relationships/image" Target="../media/image239.png"/><Relationship Id="rId2" Type="http://schemas.openxmlformats.org/officeDocument/2006/relationships/image" Target="../media/image238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228.png"/></Relationships>
</file>

<file path=ppt/slides/_rels/slide159.xml.rels><?xml version="1.0" encoding="UTF-8" standalone="yes"?>
<Relationships xmlns="http://schemas.openxmlformats.org/package/2006/relationships"><Relationship Id="rId9" Type="http://schemas.openxmlformats.org/officeDocument/2006/relationships/image" Target="../media/image784.png"/><Relationship Id="rId8" Type="http://schemas.openxmlformats.org/officeDocument/2006/relationships/image" Target="../media/image783.png"/><Relationship Id="rId7" Type="http://schemas.openxmlformats.org/officeDocument/2006/relationships/image" Target="../media/image243.png"/><Relationship Id="rId6" Type="http://schemas.openxmlformats.org/officeDocument/2006/relationships/image" Target="../media/image242.png"/><Relationship Id="rId5" Type="http://schemas.openxmlformats.org/officeDocument/2006/relationships/image" Target="../media/image241.png"/><Relationship Id="rId4" Type="http://schemas.openxmlformats.org/officeDocument/2006/relationships/image" Target="../media/image240.png"/><Relationship Id="rId3" Type="http://schemas.openxmlformats.org/officeDocument/2006/relationships/image" Target="../media/image239.png"/><Relationship Id="rId2" Type="http://schemas.openxmlformats.org/officeDocument/2006/relationships/image" Target="../media/image238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228.png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image" Target="../media/image24.png"/><Relationship Id="rId8" Type="http://schemas.openxmlformats.org/officeDocument/2006/relationships/image" Target="../media/image60.png"/><Relationship Id="rId7" Type="http://schemas.openxmlformats.org/officeDocument/2006/relationships/image" Target="../media/image22.png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3" Type="http://schemas.openxmlformats.org/officeDocument/2006/relationships/slideLayout" Target="../slideLayouts/slideLayout1.xml"/><Relationship Id="rId12" Type="http://schemas.openxmlformats.org/officeDocument/2006/relationships/image" Target="../media/image62.png"/><Relationship Id="rId11" Type="http://schemas.openxmlformats.org/officeDocument/2006/relationships/image" Target="../media/image61.png"/><Relationship Id="rId10" Type="http://schemas.openxmlformats.org/officeDocument/2006/relationships/image" Target="../media/image25.png"/><Relationship Id="rId1" Type="http://schemas.openxmlformats.org/officeDocument/2006/relationships/image" Target="../media/image16.png"/></Relationships>
</file>

<file path=ppt/slides/_rels/slide160.xml.rels><?xml version="1.0" encoding="UTF-8" standalone="yes"?>
<Relationships xmlns="http://schemas.openxmlformats.org/package/2006/relationships"><Relationship Id="rId9" Type="http://schemas.openxmlformats.org/officeDocument/2006/relationships/image" Target="../media/image787.png"/><Relationship Id="rId8" Type="http://schemas.openxmlformats.org/officeDocument/2006/relationships/image" Target="../media/image786.png"/><Relationship Id="rId7" Type="http://schemas.openxmlformats.org/officeDocument/2006/relationships/image" Target="../media/image243.png"/><Relationship Id="rId6" Type="http://schemas.openxmlformats.org/officeDocument/2006/relationships/image" Target="../media/image785.png"/><Relationship Id="rId5" Type="http://schemas.openxmlformats.org/officeDocument/2006/relationships/image" Target="../media/image241.png"/><Relationship Id="rId4" Type="http://schemas.openxmlformats.org/officeDocument/2006/relationships/image" Target="../media/image240.png"/><Relationship Id="rId3" Type="http://schemas.openxmlformats.org/officeDocument/2006/relationships/image" Target="../media/image239.png"/><Relationship Id="rId2" Type="http://schemas.openxmlformats.org/officeDocument/2006/relationships/image" Target="../media/image238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228.png"/></Relationships>
</file>

<file path=ppt/slides/_rels/slide161.xml.rels><?xml version="1.0" encoding="UTF-8" standalone="yes"?>
<Relationships xmlns="http://schemas.openxmlformats.org/package/2006/relationships"><Relationship Id="rId9" Type="http://schemas.openxmlformats.org/officeDocument/2006/relationships/image" Target="../media/image789.png"/><Relationship Id="rId8" Type="http://schemas.openxmlformats.org/officeDocument/2006/relationships/image" Target="../media/image788.png"/><Relationship Id="rId7" Type="http://schemas.openxmlformats.org/officeDocument/2006/relationships/image" Target="../media/image547.png"/><Relationship Id="rId6" Type="http://schemas.openxmlformats.org/officeDocument/2006/relationships/image" Target="../media/image242.png"/><Relationship Id="rId5" Type="http://schemas.openxmlformats.org/officeDocument/2006/relationships/image" Target="../media/image241.png"/><Relationship Id="rId4" Type="http://schemas.openxmlformats.org/officeDocument/2006/relationships/image" Target="../media/image240.png"/><Relationship Id="rId3" Type="http://schemas.openxmlformats.org/officeDocument/2006/relationships/image" Target="../media/image239.png"/><Relationship Id="rId2" Type="http://schemas.openxmlformats.org/officeDocument/2006/relationships/image" Target="../media/image238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228.png"/></Relationships>
</file>

<file path=ppt/slides/_rels/slide162.xml.rels><?xml version="1.0" encoding="UTF-8" standalone="yes"?>
<Relationships xmlns="http://schemas.openxmlformats.org/package/2006/relationships"><Relationship Id="rId9" Type="http://schemas.openxmlformats.org/officeDocument/2006/relationships/image" Target="../media/image791.png"/><Relationship Id="rId8" Type="http://schemas.openxmlformats.org/officeDocument/2006/relationships/image" Target="../media/image790.png"/><Relationship Id="rId7" Type="http://schemas.openxmlformats.org/officeDocument/2006/relationships/image" Target="../media/image547.png"/><Relationship Id="rId6" Type="http://schemas.openxmlformats.org/officeDocument/2006/relationships/image" Target="../media/image242.png"/><Relationship Id="rId5" Type="http://schemas.openxmlformats.org/officeDocument/2006/relationships/image" Target="../media/image241.png"/><Relationship Id="rId4" Type="http://schemas.openxmlformats.org/officeDocument/2006/relationships/image" Target="../media/image240.png"/><Relationship Id="rId3" Type="http://schemas.openxmlformats.org/officeDocument/2006/relationships/image" Target="../media/image239.png"/><Relationship Id="rId2" Type="http://schemas.openxmlformats.org/officeDocument/2006/relationships/image" Target="../media/image238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228.png"/></Relationships>
</file>

<file path=ppt/slides/_rels/slide163.xml.rels><?xml version="1.0" encoding="UTF-8" standalone="yes"?>
<Relationships xmlns="http://schemas.openxmlformats.org/package/2006/relationships"><Relationship Id="rId9" Type="http://schemas.openxmlformats.org/officeDocument/2006/relationships/image" Target="../media/image793.png"/><Relationship Id="rId8" Type="http://schemas.openxmlformats.org/officeDocument/2006/relationships/image" Target="../media/image792.png"/><Relationship Id="rId7" Type="http://schemas.openxmlformats.org/officeDocument/2006/relationships/image" Target="../media/image691.png"/><Relationship Id="rId6" Type="http://schemas.openxmlformats.org/officeDocument/2006/relationships/image" Target="../media/image785.png"/><Relationship Id="rId5" Type="http://schemas.openxmlformats.org/officeDocument/2006/relationships/image" Target="../media/image241.png"/><Relationship Id="rId4" Type="http://schemas.openxmlformats.org/officeDocument/2006/relationships/image" Target="../media/image240.png"/><Relationship Id="rId3" Type="http://schemas.openxmlformats.org/officeDocument/2006/relationships/image" Target="../media/image239.png"/><Relationship Id="rId2" Type="http://schemas.openxmlformats.org/officeDocument/2006/relationships/image" Target="../media/image238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228.png"/></Relationships>
</file>

<file path=ppt/slides/_rels/slide16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243.png"/><Relationship Id="rId6" Type="http://schemas.openxmlformats.org/officeDocument/2006/relationships/image" Target="../media/image785.png"/><Relationship Id="rId5" Type="http://schemas.openxmlformats.org/officeDocument/2006/relationships/image" Target="../media/image241.png"/><Relationship Id="rId4" Type="http://schemas.openxmlformats.org/officeDocument/2006/relationships/image" Target="../media/image240.png"/><Relationship Id="rId3" Type="http://schemas.openxmlformats.org/officeDocument/2006/relationships/image" Target="../media/image239.png"/><Relationship Id="rId2" Type="http://schemas.openxmlformats.org/officeDocument/2006/relationships/image" Target="../media/image238.png"/><Relationship Id="rId1" Type="http://schemas.openxmlformats.org/officeDocument/2006/relationships/image" Target="../media/image228.png"/></Relationships>
</file>

<file path=ppt/slides/_rels/slide165.xml.rels><?xml version="1.0" encoding="UTF-8" standalone="yes"?>
<Relationships xmlns="http://schemas.openxmlformats.org/package/2006/relationships"><Relationship Id="rId9" Type="http://schemas.openxmlformats.org/officeDocument/2006/relationships/image" Target="../media/image796.png"/><Relationship Id="rId8" Type="http://schemas.openxmlformats.org/officeDocument/2006/relationships/image" Target="../media/image795.png"/><Relationship Id="rId7" Type="http://schemas.openxmlformats.org/officeDocument/2006/relationships/image" Target="../media/image794.png"/><Relationship Id="rId6" Type="http://schemas.openxmlformats.org/officeDocument/2006/relationships/image" Target="../media/image785.png"/><Relationship Id="rId5" Type="http://schemas.openxmlformats.org/officeDocument/2006/relationships/image" Target="../media/image241.png"/><Relationship Id="rId4" Type="http://schemas.openxmlformats.org/officeDocument/2006/relationships/image" Target="../media/image240.png"/><Relationship Id="rId3" Type="http://schemas.openxmlformats.org/officeDocument/2006/relationships/image" Target="../media/image239.png"/><Relationship Id="rId2" Type="http://schemas.openxmlformats.org/officeDocument/2006/relationships/image" Target="../media/image238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228.png"/></Relationships>
</file>

<file path=ppt/slides/_rels/slide166.xml.rels><?xml version="1.0" encoding="UTF-8" standalone="yes"?>
<Relationships xmlns="http://schemas.openxmlformats.org/package/2006/relationships"><Relationship Id="rId9" Type="http://schemas.openxmlformats.org/officeDocument/2006/relationships/image" Target="../media/image798.png"/><Relationship Id="rId8" Type="http://schemas.openxmlformats.org/officeDocument/2006/relationships/image" Target="../media/image797.png"/><Relationship Id="rId7" Type="http://schemas.openxmlformats.org/officeDocument/2006/relationships/image" Target="../media/image794.png"/><Relationship Id="rId6" Type="http://schemas.openxmlformats.org/officeDocument/2006/relationships/image" Target="../media/image785.png"/><Relationship Id="rId5" Type="http://schemas.openxmlformats.org/officeDocument/2006/relationships/image" Target="../media/image241.png"/><Relationship Id="rId4" Type="http://schemas.openxmlformats.org/officeDocument/2006/relationships/image" Target="../media/image240.png"/><Relationship Id="rId3" Type="http://schemas.openxmlformats.org/officeDocument/2006/relationships/image" Target="../media/image239.png"/><Relationship Id="rId2" Type="http://schemas.openxmlformats.org/officeDocument/2006/relationships/image" Target="../media/image238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228.png"/></Relationships>
</file>

<file path=ppt/slides/_rels/slide167.xml.rels><?xml version="1.0" encoding="UTF-8" standalone="yes"?>
<Relationships xmlns="http://schemas.openxmlformats.org/package/2006/relationships"><Relationship Id="rId9" Type="http://schemas.openxmlformats.org/officeDocument/2006/relationships/image" Target="../media/image799.png"/><Relationship Id="rId8" Type="http://schemas.openxmlformats.org/officeDocument/2006/relationships/hyperlink" Target="https://www.nexojornal.com.br/expresso/2017/04/02/Por-que-programar-%C3%A9-o-novo-aprender-ingl%C3%AAs" TargetMode="External"/><Relationship Id="rId7" Type="http://schemas.openxmlformats.org/officeDocument/2006/relationships/image" Target="../media/image43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9" Type="http://schemas.openxmlformats.org/officeDocument/2006/relationships/slideLayout" Target="../slideLayouts/slideLayout1.xml"/><Relationship Id="rId18" Type="http://schemas.openxmlformats.org/officeDocument/2006/relationships/image" Target="../media/image806.png"/><Relationship Id="rId17" Type="http://schemas.openxmlformats.org/officeDocument/2006/relationships/image" Target="../media/image805.png"/><Relationship Id="rId16" Type="http://schemas.openxmlformats.org/officeDocument/2006/relationships/hyperlink" Target="https://www.youtube.com/watch?v=S9uPNppGsGo" TargetMode="External"/><Relationship Id="rId15" Type="http://schemas.openxmlformats.org/officeDocument/2006/relationships/image" Target="../media/image804.png"/><Relationship Id="rId14" Type="http://schemas.openxmlformats.org/officeDocument/2006/relationships/image" Target="../media/image803.png"/><Relationship Id="rId13" Type="http://schemas.openxmlformats.org/officeDocument/2006/relationships/image" Target="../media/image802.png"/><Relationship Id="rId12" Type="http://schemas.openxmlformats.org/officeDocument/2006/relationships/hyperlink" Target="https://www.youtube.com/watch?v=mHW1Hsqlp6A" TargetMode="External"/><Relationship Id="rId11" Type="http://schemas.openxmlformats.org/officeDocument/2006/relationships/image" Target="../media/image801.png"/><Relationship Id="rId10" Type="http://schemas.openxmlformats.org/officeDocument/2006/relationships/image" Target="../media/image800.png"/><Relationship Id="rId1" Type="http://schemas.openxmlformats.org/officeDocument/2006/relationships/image" Target="../media/image1.png"/></Relationships>
</file>

<file path=ppt/slides/_rels/slide168.xml.rels><?xml version="1.0" encoding="UTF-8" standalone="yes"?>
<Relationships xmlns="http://schemas.openxmlformats.org/package/2006/relationships"><Relationship Id="rId9" Type="http://schemas.openxmlformats.org/officeDocument/2006/relationships/image" Target="../media/image573.png"/><Relationship Id="rId8" Type="http://schemas.openxmlformats.org/officeDocument/2006/relationships/image" Target="../media/image260.png"/><Relationship Id="rId7" Type="http://schemas.openxmlformats.org/officeDocument/2006/relationships/image" Target="../media/image259.png"/><Relationship Id="rId6" Type="http://schemas.openxmlformats.org/officeDocument/2006/relationships/image" Target="../media/image233.png"/><Relationship Id="rId5" Type="http://schemas.openxmlformats.org/officeDocument/2006/relationships/image" Target="../media/image232.png"/><Relationship Id="rId4" Type="http://schemas.openxmlformats.org/officeDocument/2006/relationships/image" Target="../media/image231.png"/><Relationship Id="rId3" Type="http://schemas.openxmlformats.org/officeDocument/2006/relationships/image" Target="../media/image230.png"/><Relationship Id="rId2" Type="http://schemas.openxmlformats.org/officeDocument/2006/relationships/image" Target="../media/image229.png"/><Relationship Id="rId12" Type="http://schemas.openxmlformats.org/officeDocument/2006/relationships/notesSlide" Target="../notesSlides/notesSlide15.xml"/><Relationship Id="rId11" Type="http://schemas.openxmlformats.org/officeDocument/2006/relationships/slideLayout" Target="../slideLayouts/slideLayout1.xml"/><Relationship Id="rId10" Type="http://schemas.openxmlformats.org/officeDocument/2006/relationships/image" Target="../media/image574.png"/><Relationship Id="rId1" Type="http://schemas.openxmlformats.org/officeDocument/2006/relationships/image" Target="../media/image228.png"/></Relationships>
</file>

<file path=ppt/slides/_rels/slide16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242.png"/><Relationship Id="rId4" Type="http://schemas.openxmlformats.org/officeDocument/2006/relationships/image" Target="../media/image241.png"/><Relationship Id="rId3" Type="http://schemas.openxmlformats.org/officeDocument/2006/relationships/image" Target="../media/image240.png"/><Relationship Id="rId2" Type="http://schemas.openxmlformats.org/officeDocument/2006/relationships/image" Target="../media/image239.png"/><Relationship Id="rId1" Type="http://schemas.openxmlformats.org/officeDocument/2006/relationships/image" Target="../media/image23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43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.png"/></Relationships>
</file>

<file path=ppt/slides/_rels/slide17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242.png"/><Relationship Id="rId4" Type="http://schemas.openxmlformats.org/officeDocument/2006/relationships/image" Target="../media/image241.png"/><Relationship Id="rId3" Type="http://schemas.openxmlformats.org/officeDocument/2006/relationships/image" Target="../media/image240.png"/><Relationship Id="rId2" Type="http://schemas.openxmlformats.org/officeDocument/2006/relationships/image" Target="../media/image239.png"/><Relationship Id="rId1" Type="http://schemas.openxmlformats.org/officeDocument/2006/relationships/image" Target="../media/image238.png"/></Relationships>
</file>

<file path=ppt/slides/_rels/slide17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807.png"/><Relationship Id="rId3" Type="http://schemas.openxmlformats.org/officeDocument/2006/relationships/image" Target="../media/image242.png"/><Relationship Id="rId2" Type="http://schemas.openxmlformats.org/officeDocument/2006/relationships/image" Target="../media/image240.png"/><Relationship Id="rId1" Type="http://schemas.openxmlformats.org/officeDocument/2006/relationships/image" Target="../media/image239.png"/></Relationships>
</file>

<file path=ppt/slides/_rels/slide17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808.png"/><Relationship Id="rId3" Type="http://schemas.openxmlformats.org/officeDocument/2006/relationships/image" Target="../media/image242.png"/><Relationship Id="rId2" Type="http://schemas.openxmlformats.org/officeDocument/2006/relationships/image" Target="../media/image240.png"/><Relationship Id="rId1" Type="http://schemas.openxmlformats.org/officeDocument/2006/relationships/image" Target="../media/image239.png"/></Relationships>
</file>

<file path=ppt/slides/_rels/slide17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809.png"/><Relationship Id="rId3" Type="http://schemas.openxmlformats.org/officeDocument/2006/relationships/image" Target="../media/image242.png"/><Relationship Id="rId2" Type="http://schemas.openxmlformats.org/officeDocument/2006/relationships/image" Target="../media/image240.png"/><Relationship Id="rId1" Type="http://schemas.openxmlformats.org/officeDocument/2006/relationships/image" Target="../media/image239.png"/></Relationships>
</file>

<file path=ppt/slides/_rels/slide17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810.png"/><Relationship Id="rId3" Type="http://schemas.openxmlformats.org/officeDocument/2006/relationships/image" Target="../media/image242.png"/><Relationship Id="rId2" Type="http://schemas.openxmlformats.org/officeDocument/2006/relationships/image" Target="../media/image240.png"/><Relationship Id="rId1" Type="http://schemas.openxmlformats.org/officeDocument/2006/relationships/image" Target="../media/image239.png"/></Relationships>
</file>

<file path=ppt/slides/_rels/slide17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811.png"/><Relationship Id="rId3" Type="http://schemas.openxmlformats.org/officeDocument/2006/relationships/image" Target="../media/image242.png"/><Relationship Id="rId2" Type="http://schemas.openxmlformats.org/officeDocument/2006/relationships/image" Target="../media/image240.png"/><Relationship Id="rId1" Type="http://schemas.openxmlformats.org/officeDocument/2006/relationships/image" Target="../media/image239.png"/></Relationships>
</file>

<file path=ppt/slides/_rels/slide17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6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812.png"/><Relationship Id="rId3" Type="http://schemas.openxmlformats.org/officeDocument/2006/relationships/image" Target="../media/image242.png"/><Relationship Id="rId2" Type="http://schemas.openxmlformats.org/officeDocument/2006/relationships/image" Target="../media/image240.png"/><Relationship Id="rId1" Type="http://schemas.openxmlformats.org/officeDocument/2006/relationships/image" Target="../media/image239.png"/></Relationships>
</file>

<file path=ppt/slides/_rels/slide17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813.png"/><Relationship Id="rId3" Type="http://schemas.openxmlformats.org/officeDocument/2006/relationships/image" Target="../media/image242.png"/><Relationship Id="rId2" Type="http://schemas.openxmlformats.org/officeDocument/2006/relationships/image" Target="../media/image240.png"/><Relationship Id="rId1" Type="http://schemas.openxmlformats.org/officeDocument/2006/relationships/image" Target="../media/image239.png"/></Relationships>
</file>

<file path=ppt/slides/_rels/slide17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814.png"/><Relationship Id="rId5" Type="http://schemas.openxmlformats.org/officeDocument/2006/relationships/image" Target="../media/image242.png"/><Relationship Id="rId4" Type="http://schemas.openxmlformats.org/officeDocument/2006/relationships/image" Target="../media/image241.png"/><Relationship Id="rId3" Type="http://schemas.openxmlformats.org/officeDocument/2006/relationships/image" Target="../media/image240.png"/><Relationship Id="rId2" Type="http://schemas.openxmlformats.org/officeDocument/2006/relationships/image" Target="../media/image239.png"/><Relationship Id="rId1" Type="http://schemas.openxmlformats.org/officeDocument/2006/relationships/image" Target="../media/image238.png"/></Relationships>
</file>

<file path=ppt/slides/_rels/slide17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815.png"/><Relationship Id="rId5" Type="http://schemas.openxmlformats.org/officeDocument/2006/relationships/image" Target="../media/image242.png"/><Relationship Id="rId4" Type="http://schemas.openxmlformats.org/officeDocument/2006/relationships/image" Target="../media/image241.png"/><Relationship Id="rId3" Type="http://schemas.openxmlformats.org/officeDocument/2006/relationships/image" Target="../media/image240.png"/><Relationship Id="rId2" Type="http://schemas.openxmlformats.org/officeDocument/2006/relationships/image" Target="../media/image239.png"/><Relationship Id="rId1" Type="http://schemas.openxmlformats.org/officeDocument/2006/relationships/image" Target="../media/image238.png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64.png"/><Relationship Id="rId7" Type="http://schemas.openxmlformats.org/officeDocument/2006/relationships/image" Target="../media/image63.png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1.png"/></Relationships>
</file>

<file path=ppt/slides/_rels/slide18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816.png"/><Relationship Id="rId5" Type="http://schemas.openxmlformats.org/officeDocument/2006/relationships/image" Target="../media/image242.png"/><Relationship Id="rId4" Type="http://schemas.openxmlformats.org/officeDocument/2006/relationships/image" Target="../media/image241.png"/><Relationship Id="rId3" Type="http://schemas.openxmlformats.org/officeDocument/2006/relationships/image" Target="../media/image240.png"/><Relationship Id="rId2" Type="http://schemas.openxmlformats.org/officeDocument/2006/relationships/image" Target="../media/image239.png"/><Relationship Id="rId1" Type="http://schemas.openxmlformats.org/officeDocument/2006/relationships/image" Target="../media/image238.png"/></Relationships>
</file>

<file path=ppt/slides/_rels/slide181.xml.rels><?xml version="1.0" encoding="UTF-8" standalone="yes"?>
<Relationships xmlns="http://schemas.openxmlformats.org/package/2006/relationships"><Relationship Id="rId9" Type="http://schemas.openxmlformats.org/officeDocument/2006/relationships/image" Target="../media/image820.png"/><Relationship Id="rId8" Type="http://schemas.openxmlformats.org/officeDocument/2006/relationships/image" Target="../media/image819.png"/><Relationship Id="rId7" Type="http://schemas.openxmlformats.org/officeDocument/2006/relationships/image" Target="../media/image818.png"/><Relationship Id="rId6" Type="http://schemas.openxmlformats.org/officeDocument/2006/relationships/image" Target="../media/image817.png"/><Relationship Id="rId5" Type="http://schemas.openxmlformats.org/officeDocument/2006/relationships/image" Target="../media/image232.png"/><Relationship Id="rId4" Type="http://schemas.openxmlformats.org/officeDocument/2006/relationships/image" Target="../media/image231.png"/><Relationship Id="rId3" Type="http://schemas.openxmlformats.org/officeDocument/2006/relationships/image" Target="../media/image230.png"/><Relationship Id="rId2" Type="http://schemas.openxmlformats.org/officeDocument/2006/relationships/image" Target="../media/image229.png"/><Relationship Id="rId15" Type="http://schemas.openxmlformats.org/officeDocument/2006/relationships/slideLayout" Target="../slideLayouts/slideLayout1.xml"/><Relationship Id="rId14" Type="http://schemas.openxmlformats.org/officeDocument/2006/relationships/image" Target="../media/image825.png"/><Relationship Id="rId13" Type="http://schemas.openxmlformats.org/officeDocument/2006/relationships/image" Target="../media/image824.png"/><Relationship Id="rId12" Type="http://schemas.openxmlformats.org/officeDocument/2006/relationships/image" Target="../media/image823.png"/><Relationship Id="rId11" Type="http://schemas.openxmlformats.org/officeDocument/2006/relationships/image" Target="../media/image822.png"/><Relationship Id="rId10" Type="http://schemas.openxmlformats.org/officeDocument/2006/relationships/image" Target="../media/image821.png"/><Relationship Id="rId1" Type="http://schemas.openxmlformats.org/officeDocument/2006/relationships/image" Target="../media/image228.png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image" Target="../media/image66.png"/><Relationship Id="rId8" Type="http://schemas.openxmlformats.org/officeDocument/2006/relationships/image" Target="../media/image65.png"/><Relationship Id="rId7" Type="http://schemas.openxmlformats.org/officeDocument/2006/relationships/image" Target="../media/image43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image" Target="../media/image68.png"/><Relationship Id="rId8" Type="http://schemas.openxmlformats.org/officeDocument/2006/relationships/image" Target="../media/image67.png"/><Relationship Id="rId7" Type="http://schemas.openxmlformats.org/officeDocument/2006/relationships/image" Target="../media/image43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2" Type="http://schemas.openxmlformats.org/officeDocument/2006/relationships/slideLayout" Target="../slideLayouts/slideLayout1.xml"/><Relationship Id="rId11" Type="http://schemas.openxmlformats.org/officeDocument/2006/relationships/image" Target="../media/image70.png"/><Relationship Id="rId10" Type="http://schemas.openxmlformats.org/officeDocument/2006/relationships/image" Target="../media/image69.png"/><Relationship Id="rId1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43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43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image" Target="../media/image73.png"/><Relationship Id="rId8" Type="http://schemas.openxmlformats.org/officeDocument/2006/relationships/image" Target="../media/image72.png"/><Relationship Id="rId7" Type="http://schemas.openxmlformats.org/officeDocument/2006/relationships/image" Target="../media/image71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1" Type="http://schemas.openxmlformats.org/officeDocument/2006/relationships/slideLayout" Target="../slideLayouts/slideLayout1.xml"/><Relationship Id="rId10" Type="http://schemas.openxmlformats.org/officeDocument/2006/relationships/image" Target="../media/image74.png"/><Relationship Id="rId1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75.png"/><Relationship Id="rId6" Type="http://schemas.openxmlformats.org/officeDocument/2006/relationships/image" Target="../media/image74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3" Type="http://schemas.openxmlformats.org/officeDocument/2006/relationships/image" Target="../media/image26.png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9" Type="http://schemas.openxmlformats.org/officeDocument/2006/relationships/image" Target="../media/image77.png"/><Relationship Id="rId8" Type="http://schemas.openxmlformats.org/officeDocument/2006/relationships/image" Target="../media/image76.png"/><Relationship Id="rId7" Type="http://schemas.openxmlformats.org/officeDocument/2006/relationships/image" Target="../media/image43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9" Type="http://schemas.openxmlformats.org/officeDocument/2006/relationships/image" Target="../media/image77.png"/><Relationship Id="rId8" Type="http://schemas.openxmlformats.org/officeDocument/2006/relationships/image" Target="../media/image76.png"/><Relationship Id="rId7" Type="http://schemas.openxmlformats.org/officeDocument/2006/relationships/image" Target="../media/image43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9" Type="http://schemas.openxmlformats.org/officeDocument/2006/relationships/image" Target="../media/image81.png"/><Relationship Id="rId8" Type="http://schemas.openxmlformats.org/officeDocument/2006/relationships/image" Target="../media/image80.png"/><Relationship Id="rId7" Type="http://schemas.openxmlformats.org/officeDocument/2006/relationships/image" Target="../media/image79.png"/><Relationship Id="rId6" Type="http://schemas.openxmlformats.org/officeDocument/2006/relationships/image" Target="../media/image7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2" Type="http://schemas.openxmlformats.org/officeDocument/2006/relationships/slideLayout" Target="../slideLayouts/slideLayout1.xml"/><Relationship Id="rId11" Type="http://schemas.openxmlformats.org/officeDocument/2006/relationships/image" Target="../media/image83.png"/><Relationship Id="rId10" Type="http://schemas.openxmlformats.org/officeDocument/2006/relationships/image" Target="../media/image82.png"/><Relationship Id="rId1" Type="http://schemas.openxmlformats.org/officeDocument/2006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85.png"/><Relationship Id="rId7" Type="http://schemas.openxmlformats.org/officeDocument/2006/relationships/image" Target="../media/image84.png"/><Relationship Id="rId6" Type="http://schemas.openxmlformats.org/officeDocument/2006/relationships/image" Target="../media/image7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.png"/></Relationships>
</file>

<file path=ppt/slides/_rels/slide29.xml.rels><?xml version="1.0" encoding="UTF-8" standalone="yes"?>
<Relationships xmlns="http://schemas.openxmlformats.org/package/2006/relationships"><Relationship Id="rId9" Type="http://schemas.openxmlformats.org/officeDocument/2006/relationships/image" Target="../media/image88.png"/><Relationship Id="rId8" Type="http://schemas.openxmlformats.org/officeDocument/2006/relationships/image" Target="../media/image87.png"/><Relationship Id="rId7" Type="http://schemas.openxmlformats.org/officeDocument/2006/relationships/image" Target="../media/image86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9" Type="http://schemas.openxmlformats.org/officeDocument/2006/relationships/slideLayout" Target="../slideLayouts/slideLayout1.xml"/><Relationship Id="rId18" Type="http://schemas.openxmlformats.org/officeDocument/2006/relationships/image" Target="../media/image97.png"/><Relationship Id="rId17" Type="http://schemas.openxmlformats.org/officeDocument/2006/relationships/image" Target="../media/image96.png"/><Relationship Id="rId16" Type="http://schemas.openxmlformats.org/officeDocument/2006/relationships/image" Target="../media/image95.png"/><Relationship Id="rId15" Type="http://schemas.openxmlformats.org/officeDocument/2006/relationships/image" Target="../media/image94.png"/><Relationship Id="rId14" Type="http://schemas.openxmlformats.org/officeDocument/2006/relationships/image" Target="../media/image93.png"/><Relationship Id="rId13" Type="http://schemas.openxmlformats.org/officeDocument/2006/relationships/image" Target="../media/image92.png"/><Relationship Id="rId12" Type="http://schemas.openxmlformats.org/officeDocument/2006/relationships/image" Target="../media/image91.png"/><Relationship Id="rId11" Type="http://schemas.openxmlformats.org/officeDocument/2006/relationships/image" Target="../media/image90.png"/><Relationship Id="rId10" Type="http://schemas.openxmlformats.org/officeDocument/2006/relationships/image" Target="../media/image89.png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9" Type="http://schemas.openxmlformats.org/officeDocument/2006/relationships/image" Target="../media/image98.png"/><Relationship Id="rId8" Type="http://schemas.openxmlformats.org/officeDocument/2006/relationships/hyperlink" Target="https://www.python.org/downloads/" TargetMode="External"/><Relationship Id="rId7" Type="http://schemas.openxmlformats.org/officeDocument/2006/relationships/image" Target="../media/image43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7" Type="http://schemas.openxmlformats.org/officeDocument/2006/relationships/slideLayout" Target="../slideLayouts/slideLayout1.xml"/><Relationship Id="rId16" Type="http://schemas.openxmlformats.org/officeDocument/2006/relationships/image" Target="../media/image102.png"/><Relationship Id="rId15" Type="http://schemas.openxmlformats.org/officeDocument/2006/relationships/image" Target="../media/image101.png"/><Relationship Id="rId14" Type="http://schemas.openxmlformats.org/officeDocument/2006/relationships/hyperlink" Target="https://www.jetbrains.com/pycharm/download/#section=windows" TargetMode="External"/><Relationship Id="rId13" Type="http://schemas.openxmlformats.org/officeDocument/2006/relationships/image" Target="../media/image100.png"/><Relationship Id="rId12" Type="http://schemas.openxmlformats.org/officeDocument/2006/relationships/hyperlink" Target="https://code.visualstudio.com/download" TargetMode="External"/><Relationship Id="rId11" Type="http://schemas.openxmlformats.org/officeDocument/2006/relationships/image" Target="../media/image99.png"/><Relationship Id="rId10" Type="http://schemas.openxmlformats.org/officeDocument/2006/relationships/hyperlink" Target="https://notepad-plus-plus.org/download/v7.5.4.html" TargetMode="External"/><Relationship Id="rId1" Type="http://schemas.openxmlformats.org/officeDocument/2006/relationships/image" Target="../media/image1.png"/></Relationships>
</file>

<file path=ppt/slides/_rels/slide31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3.png"/><Relationship Id="rId8" Type="http://schemas.openxmlformats.org/officeDocument/2006/relationships/hyperlink" Target="http://pep8.org/" TargetMode="External"/><Relationship Id="rId7" Type="http://schemas.openxmlformats.org/officeDocument/2006/relationships/image" Target="../media/image43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7" Type="http://schemas.openxmlformats.org/officeDocument/2006/relationships/slideLayout" Target="../slideLayouts/slideLayout1.xml"/><Relationship Id="rId16" Type="http://schemas.openxmlformats.org/officeDocument/2006/relationships/image" Target="../media/image107.png"/><Relationship Id="rId15" Type="http://schemas.openxmlformats.org/officeDocument/2006/relationships/hyperlink" Target="http://python.org.br/" TargetMode="External"/><Relationship Id="rId14" Type="http://schemas.openxmlformats.org/officeDocument/2006/relationships/image" Target="../media/image106.png"/><Relationship Id="rId13" Type="http://schemas.openxmlformats.org/officeDocument/2006/relationships/image" Target="../media/image105.png"/><Relationship Id="rId12" Type="http://schemas.openxmlformats.org/officeDocument/2006/relationships/hyperlink" Target="http://www.oreilly.com/programming/free/files/python-in-education.pdf" TargetMode="External"/><Relationship Id="rId11" Type="http://schemas.openxmlformats.org/officeDocument/2006/relationships/image" Target="../media/image104.png"/><Relationship Id="rId10" Type="http://schemas.openxmlformats.org/officeDocument/2006/relationships/hyperlink" Target="https://www.youtube.com/watch?v=Mp0vhMDI7fA" TargetMode="External"/><Relationship Id="rId1" Type="http://schemas.openxmlformats.org/officeDocument/2006/relationships/image" Target="../media/image1.png"/></Relationships>
</file>

<file path=ppt/slides/_rels/slide3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110.png"/><Relationship Id="rId7" Type="http://schemas.openxmlformats.org/officeDocument/2006/relationships/image" Target="../media/image109.png"/><Relationship Id="rId6" Type="http://schemas.openxmlformats.org/officeDocument/2006/relationships/image" Target="../media/image108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1.png"/></Relationships>
</file>

<file path=ppt/slides/_rels/slide33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2.png"/><Relationship Id="rId8" Type="http://schemas.openxmlformats.org/officeDocument/2006/relationships/image" Target="../media/image111.png"/><Relationship Id="rId7" Type="http://schemas.openxmlformats.org/officeDocument/2006/relationships/image" Target="../media/image43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3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4.png"/><Relationship Id="rId8" Type="http://schemas.openxmlformats.org/officeDocument/2006/relationships/image" Target="../media/image113.png"/><Relationship Id="rId7" Type="http://schemas.openxmlformats.org/officeDocument/2006/relationships/image" Target="../media/image43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18.png"/><Relationship Id="rId20" Type="http://schemas.openxmlformats.org/officeDocument/2006/relationships/slideLayout" Target="../slideLayouts/slideLayout1.xml"/><Relationship Id="rId2" Type="http://schemas.openxmlformats.org/officeDocument/2006/relationships/image" Target="../media/image17.png"/><Relationship Id="rId19" Type="http://schemas.openxmlformats.org/officeDocument/2006/relationships/image" Target="../media/image124.png"/><Relationship Id="rId18" Type="http://schemas.openxmlformats.org/officeDocument/2006/relationships/image" Target="../media/image123.png"/><Relationship Id="rId17" Type="http://schemas.openxmlformats.org/officeDocument/2006/relationships/image" Target="../media/image122.png"/><Relationship Id="rId16" Type="http://schemas.openxmlformats.org/officeDocument/2006/relationships/image" Target="../media/image121.png"/><Relationship Id="rId15" Type="http://schemas.openxmlformats.org/officeDocument/2006/relationships/image" Target="../media/image120.png"/><Relationship Id="rId14" Type="http://schemas.openxmlformats.org/officeDocument/2006/relationships/image" Target="../media/image119.png"/><Relationship Id="rId13" Type="http://schemas.openxmlformats.org/officeDocument/2006/relationships/image" Target="../media/image118.png"/><Relationship Id="rId12" Type="http://schemas.openxmlformats.org/officeDocument/2006/relationships/image" Target="../media/image117.png"/><Relationship Id="rId11" Type="http://schemas.openxmlformats.org/officeDocument/2006/relationships/image" Target="../media/image116.png"/><Relationship Id="rId10" Type="http://schemas.openxmlformats.org/officeDocument/2006/relationships/image" Target="../media/image115.png"/><Relationship Id="rId1" Type="http://schemas.openxmlformats.org/officeDocument/2006/relationships/image" Target="../media/image1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43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43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.png"/></Relationships>
</file>

<file path=ppt/slides/_rels/slide37.xml.rels><?xml version="1.0" encoding="UTF-8" standalone="yes"?>
<Relationships xmlns="http://schemas.openxmlformats.org/package/2006/relationships"><Relationship Id="rId9" Type="http://schemas.openxmlformats.org/officeDocument/2006/relationships/image" Target="../media/image127.png"/><Relationship Id="rId8" Type="http://schemas.openxmlformats.org/officeDocument/2006/relationships/image" Target="../media/image126.png"/><Relationship Id="rId7" Type="http://schemas.openxmlformats.org/officeDocument/2006/relationships/image" Target="../media/image125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4" Type="http://schemas.openxmlformats.org/officeDocument/2006/relationships/slideLayout" Target="../slideLayouts/slideLayout1.xml"/><Relationship Id="rId13" Type="http://schemas.openxmlformats.org/officeDocument/2006/relationships/image" Target="../media/image131.png"/><Relationship Id="rId12" Type="http://schemas.openxmlformats.org/officeDocument/2006/relationships/image" Target="../media/image130.png"/><Relationship Id="rId11" Type="http://schemas.openxmlformats.org/officeDocument/2006/relationships/image" Target="../media/image129.png"/><Relationship Id="rId10" Type="http://schemas.openxmlformats.org/officeDocument/2006/relationships/image" Target="../media/image128.png"/><Relationship Id="rId1" Type="http://schemas.openxmlformats.org/officeDocument/2006/relationships/image" Target="../media/image1.png"/></Relationships>
</file>

<file path=ppt/slides/_rels/slide38.xml.rels><?xml version="1.0" encoding="UTF-8" standalone="yes"?>
<Relationships xmlns="http://schemas.openxmlformats.org/package/2006/relationships"><Relationship Id="rId9" Type="http://schemas.openxmlformats.org/officeDocument/2006/relationships/image" Target="../media/image133.png"/><Relationship Id="rId8" Type="http://schemas.openxmlformats.org/officeDocument/2006/relationships/image" Target="../media/image132.png"/><Relationship Id="rId7" Type="http://schemas.openxmlformats.org/officeDocument/2006/relationships/image" Target="../media/image43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1" Type="http://schemas.openxmlformats.org/officeDocument/2006/relationships/slideLayout" Target="../slideLayouts/slideLayout1.xml"/><Relationship Id="rId10" Type="http://schemas.openxmlformats.org/officeDocument/2006/relationships/image" Target="../media/image134.png"/><Relationship Id="rId1" Type="http://schemas.openxmlformats.org/officeDocument/2006/relationships/image" Target="../media/image1.png"/></Relationships>
</file>

<file path=ppt/slides/_rels/slide3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110.png"/><Relationship Id="rId7" Type="http://schemas.openxmlformats.org/officeDocument/2006/relationships/image" Target="../media/image109.png"/><Relationship Id="rId6" Type="http://schemas.openxmlformats.org/officeDocument/2006/relationships/image" Target="../media/image108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15.png"/><Relationship Id="rId7" Type="http://schemas.openxmlformats.org/officeDocument/2006/relationships/image" Target="../media/image14.png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1.png"/></Relationships>
</file>

<file path=ppt/slides/_rels/slide40.xml.rels><?xml version="1.0" encoding="UTF-8" standalone="yes"?>
<Relationships xmlns="http://schemas.openxmlformats.org/package/2006/relationships"><Relationship Id="rId9" Type="http://schemas.openxmlformats.org/officeDocument/2006/relationships/image" Target="../media/image136.png"/><Relationship Id="rId8" Type="http://schemas.openxmlformats.org/officeDocument/2006/relationships/image" Target="../media/image135.png"/><Relationship Id="rId7" Type="http://schemas.openxmlformats.org/officeDocument/2006/relationships/image" Target="../media/image43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1" Type="http://schemas.openxmlformats.org/officeDocument/2006/relationships/slideLayout" Target="../slideLayouts/slideLayout1.xml"/><Relationship Id="rId10" Type="http://schemas.openxmlformats.org/officeDocument/2006/relationships/image" Target="../media/image137.png"/><Relationship Id="rId1" Type="http://schemas.openxmlformats.org/officeDocument/2006/relationships/image" Target="../media/image1.png"/></Relationships>
</file>

<file path=ppt/slides/_rels/slide41.xml.rels><?xml version="1.0" encoding="UTF-8" standalone="yes"?>
<Relationships xmlns="http://schemas.openxmlformats.org/package/2006/relationships"><Relationship Id="rId9" Type="http://schemas.openxmlformats.org/officeDocument/2006/relationships/image" Target="../media/image140.png"/><Relationship Id="rId8" Type="http://schemas.openxmlformats.org/officeDocument/2006/relationships/image" Target="../media/image139.png"/><Relationship Id="rId7" Type="http://schemas.openxmlformats.org/officeDocument/2006/relationships/image" Target="../media/image138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1" Type="http://schemas.openxmlformats.org/officeDocument/2006/relationships/slideLayout" Target="../slideLayouts/slideLayout1.xml"/><Relationship Id="rId10" Type="http://schemas.openxmlformats.org/officeDocument/2006/relationships/image" Target="../media/image141.png"/><Relationship Id="rId1" Type="http://schemas.openxmlformats.org/officeDocument/2006/relationships/image" Target="../media/image1.png"/></Relationships>
</file>

<file path=ppt/slides/_rels/slide4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40.png"/><Relationship Id="rId8" Type="http://schemas.openxmlformats.org/officeDocument/2006/relationships/image" Target="../media/image139.png"/><Relationship Id="rId7" Type="http://schemas.openxmlformats.org/officeDocument/2006/relationships/image" Target="../media/image138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2" Type="http://schemas.openxmlformats.org/officeDocument/2006/relationships/slideLayout" Target="../slideLayouts/slideLayout1.xml"/><Relationship Id="rId11" Type="http://schemas.openxmlformats.org/officeDocument/2006/relationships/image" Target="../media/image142.png"/><Relationship Id="rId10" Type="http://schemas.openxmlformats.org/officeDocument/2006/relationships/image" Target="../media/image141.png"/><Relationship Id="rId1" Type="http://schemas.openxmlformats.org/officeDocument/2006/relationships/image" Target="../media/image1.png"/></Relationships>
</file>

<file path=ppt/slides/_rels/slide43.xml.rels><?xml version="1.0" encoding="UTF-8" standalone="yes"?>
<Relationships xmlns="http://schemas.openxmlformats.org/package/2006/relationships"><Relationship Id="rId9" Type="http://schemas.openxmlformats.org/officeDocument/2006/relationships/image" Target="../media/image144.png"/><Relationship Id="rId8" Type="http://schemas.openxmlformats.org/officeDocument/2006/relationships/image" Target="../media/image143.png"/><Relationship Id="rId7" Type="http://schemas.openxmlformats.org/officeDocument/2006/relationships/image" Target="../media/image138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6" Type="http://schemas.openxmlformats.org/officeDocument/2006/relationships/slideLayout" Target="../slideLayouts/slideLayout1.xml"/><Relationship Id="rId15" Type="http://schemas.openxmlformats.org/officeDocument/2006/relationships/image" Target="../media/image150.png"/><Relationship Id="rId14" Type="http://schemas.openxmlformats.org/officeDocument/2006/relationships/image" Target="../media/image149.png"/><Relationship Id="rId13" Type="http://schemas.openxmlformats.org/officeDocument/2006/relationships/image" Target="../media/image148.png"/><Relationship Id="rId12" Type="http://schemas.openxmlformats.org/officeDocument/2006/relationships/image" Target="../media/image147.png"/><Relationship Id="rId11" Type="http://schemas.openxmlformats.org/officeDocument/2006/relationships/image" Target="../media/image146.png"/><Relationship Id="rId10" Type="http://schemas.openxmlformats.org/officeDocument/2006/relationships/image" Target="../media/image145.png"/><Relationship Id="rId1" Type="http://schemas.openxmlformats.org/officeDocument/2006/relationships/image" Target="../media/image1.png"/></Relationships>
</file>

<file path=ppt/slides/_rels/slide4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43.png"/><Relationship Id="rId8" Type="http://schemas.openxmlformats.org/officeDocument/2006/relationships/image" Target="../media/image151.png"/><Relationship Id="rId7" Type="http://schemas.openxmlformats.org/officeDocument/2006/relationships/image" Target="../media/image138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18.png"/><Relationship Id="rId27" Type="http://schemas.openxmlformats.org/officeDocument/2006/relationships/slideLayout" Target="../slideLayouts/slideLayout1.xml"/><Relationship Id="rId26" Type="http://schemas.openxmlformats.org/officeDocument/2006/relationships/image" Target="../media/image162.png"/><Relationship Id="rId25" Type="http://schemas.openxmlformats.org/officeDocument/2006/relationships/image" Target="../media/image161.png"/><Relationship Id="rId24" Type="http://schemas.openxmlformats.org/officeDocument/2006/relationships/image" Target="../media/image160.png"/><Relationship Id="rId23" Type="http://schemas.openxmlformats.org/officeDocument/2006/relationships/image" Target="../media/image159.png"/><Relationship Id="rId22" Type="http://schemas.openxmlformats.org/officeDocument/2006/relationships/image" Target="../media/image158.png"/><Relationship Id="rId21" Type="http://schemas.openxmlformats.org/officeDocument/2006/relationships/image" Target="../media/image157.png"/><Relationship Id="rId20" Type="http://schemas.openxmlformats.org/officeDocument/2006/relationships/image" Target="../media/image156.png"/><Relationship Id="rId2" Type="http://schemas.openxmlformats.org/officeDocument/2006/relationships/image" Target="../media/image17.png"/><Relationship Id="rId19" Type="http://schemas.openxmlformats.org/officeDocument/2006/relationships/image" Target="../media/image155.png"/><Relationship Id="rId18" Type="http://schemas.openxmlformats.org/officeDocument/2006/relationships/image" Target="../media/image154.png"/><Relationship Id="rId17" Type="http://schemas.openxmlformats.org/officeDocument/2006/relationships/image" Target="../media/image153.png"/><Relationship Id="rId16" Type="http://schemas.openxmlformats.org/officeDocument/2006/relationships/image" Target="../media/image152.png"/><Relationship Id="rId15" Type="http://schemas.openxmlformats.org/officeDocument/2006/relationships/image" Target="../media/image149.png"/><Relationship Id="rId14" Type="http://schemas.openxmlformats.org/officeDocument/2006/relationships/image" Target="../media/image148.png"/><Relationship Id="rId13" Type="http://schemas.openxmlformats.org/officeDocument/2006/relationships/image" Target="../media/image147.png"/><Relationship Id="rId12" Type="http://schemas.openxmlformats.org/officeDocument/2006/relationships/image" Target="../media/image146.png"/><Relationship Id="rId11" Type="http://schemas.openxmlformats.org/officeDocument/2006/relationships/image" Target="../media/image145.png"/><Relationship Id="rId10" Type="http://schemas.openxmlformats.org/officeDocument/2006/relationships/image" Target="../media/image144.png"/><Relationship Id="rId1" Type="http://schemas.openxmlformats.org/officeDocument/2006/relationships/image" Target="../media/image1.png"/></Relationships>
</file>

<file path=ppt/slides/_rels/slide45.xml.rels><?xml version="1.0" encoding="UTF-8" standalone="yes"?>
<Relationships xmlns="http://schemas.openxmlformats.org/package/2006/relationships"><Relationship Id="rId9" Type="http://schemas.openxmlformats.org/officeDocument/2006/relationships/image" Target="../media/image164.png"/><Relationship Id="rId8" Type="http://schemas.openxmlformats.org/officeDocument/2006/relationships/image" Target="../media/image163.png"/><Relationship Id="rId7" Type="http://schemas.openxmlformats.org/officeDocument/2006/relationships/image" Target="../media/image43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46.xml.rels><?xml version="1.0" encoding="UTF-8" standalone="yes"?>
<Relationships xmlns="http://schemas.openxmlformats.org/package/2006/relationships"><Relationship Id="rId9" Type="http://schemas.openxmlformats.org/officeDocument/2006/relationships/image" Target="../media/image167.png"/><Relationship Id="rId8" Type="http://schemas.openxmlformats.org/officeDocument/2006/relationships/image" Target="../media/image166.png"/><Relationship Id="rId7" Type="http://schemas.openxmlformats.org/officeDocument/2006/relationships/image" Target="../media/image43.png"/><Relationship Id="rId6" Type="http://schemas.openxmlformats.org/officeDocument/2006/relationships/image" Target="../media/image165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47.xml.rels><?xml version="1.0" encoding="UTF-8" standalone="yes"?>
<Relationships xmlns="http://schemas.openxmlformats.org/package/2006/relationships"><Relationship Id="rId9" Type="http://schemas.openxmlformats.org/officeDocument/2006/relationships/image" Target="../media/image168.png"/><Relationship Id="rId8" Type="http://schemas.openxmlformats.org/officeDocument/2006/relationships/image" Target="../media/image110.png"/><Relationship Id="rId7" Type="http://schemas.openxmlformats.org/officeDocument/2006/relationships/image" Target="../media/image109.png"/><Relationship Id="rId6" Type="http://schemas.openxmlformats.org/officeDocument/2006/relationships/image" Target="../media/image108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1" Type="http://schemas.openxmlformats.org/officeDocument/2006/relationships/slideLayout" Target="../slideLayouts/slideLayout1.xml"/><Relationship Id="rId10" Type="http://schemas.openxmlformats.org/officeDocument/2006/relationships/image" Target="../media/image169.png"/><Relationship Id="rId1" Type="http://schemas.openxmlformats.org/officeDocument/2006/relationships/image" Target="../media/image1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43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43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24.png"/><Relationship Id="rId8" Type="http://schemas.openxmlformats.org/officeDocument/2006/relationships/image" Target="../media/image23.png"/><Relationship Id="rId7" Type="http://schemas.openxmlformats.org/officeDocument/2006/relationships/image" Target="../media/image22.png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1" Type="http://schemas.openxmlformats.org/officeDocument/2006/relationships/slideLayout" Target="../slideLayouts/slideLayout1.xml"/><Relationship Id="rId10" Type="http://schemas.openxmlformats.org/officeDocument/2006/relationships/image" Target="../media/image25.png"/><Relationship Id="rId1" Type="http://schemas.openxmlformats.org/officeDocument/2006/relationships/image" Target="../media/image16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43.png"/><Relationship Id="rId6" Type="http://schemas.openxmlformats.org/officeDocument/2006/relationships/image" Target="../media/image170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.png"/></Relationships>
</file>

<file path=ppt/slides/_rels/slide51.xml.rels><?xml version="1.0" encoding="UTF-8" standalone="yes"?>
<Relationships xmlns="http://schemas.openxmlformats.org/package/2006/relationships"><Relationship Id="rId9" Type="http://schemas.openxmlformats.org/officeDocument/2006/relationships/image" Target="../media/image172.png"/><Relationship Id="rId8" Type="http://schemas.openxmlformats.org/officeDocument/2006/relationships/image" Target="../media/image171.png"/><Relationship Id="rId7" Type="http://schemas.openxmlformats.org/officeDocument/2006/relationships/image" Target="../media/image43.png"/><Relationship Id="rId6" Type="http://schemas.openxmlformats.org/officeDocument/2006/relationships/image" Target="../media/image170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5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74.png"/><Relationship Id="rId8" Type="http://schemas.openxmlformats.org/officeDocument/2006/relationships/image" Target="../media/image173.png"/><Relationship Id="rId7" Type="http://schemas.openxmlformats.org/officeDocument/2006/relationships/image" Target="../media/image43.png"/><Relationship Id="rId6" Type="http://schemas.openxmlformats.org/officeDocument/2006/relationships/image" Target="../media/image170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43.png"/><Relationship Id="rId6" Type="http://schemas.openxmlformats.org/officeDocument/2006/relationships/image" Target="../media/image170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.png"/></Relationships>
</file>

<file path=ppt/slides/_rels/slide5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76.png"/><Relationship Id="rId8" Type="http://schemas.openxmlformats.org/officeDocument/2006/relationships/image" Target="../media/image175.png"/><Relationship Id="rId7" Type="http://schemas.openxmlformats.org/officeDocument/2006/relationships/image" Target="../media/image43.png"/><Relationship Id="rId6" Type="http://schemas.openxmlformats.org/officeDocument/2006/relationships/image" Target="../media/image170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43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43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.png"/></Relationships>
</file>

<file path=ppt/slides/_rels/slide57.xml.rels><?xml version="1.0" encoding="UTF-8" standalone="yes"?>
<Relationships xmlns="http://schemas.openxmlformats.org/package/2006/relationships"><Relationship Id="rId9" Type="http://schemas.openxmlformats.org/officeDocument/2006/relationships/image" Target="../media/image177.png"/><Relationship Id="rId8" Type="http://schemas.openxmlformats.org/officeDocument/2006/relationships/image" Target="../media/image169.png"/><Relationship Id="rId7" Type="http://schemas.openxmlformats.org/officeDocument/2006/relationships/image" Target="../media/image168.png"/><Relationship Id="rId6" Type="http://schemas.openxmlformats.org/officeDocument/2006/relationships/image" Target="../media/image108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2" Type="http://schemas.openxmlformats.org/officeDocument/2006/relationships/notesSlide" Target="../notesSlides/notesSlide2.xml"/><Relationship Id="rId11" Type="http://schemas.openxmlformats.org/officeDocument/2006/relationships/slideLayout" Target="../slideLayouts/slideLayout1.xml"/><Relationship Id="rId10" Type="http://schemas.openxmlformats.org/officeDocument/2006/relationships/image" Target="../media/image178.png"/><Relationship Id="rId1" Type="http://schemas.openxmlformats.org/officeDocument/2006/relationships/image" Target="../media/image1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43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.png"/></Relationships>
</file>

<file path=ppt/slides/_rels/slide59.xml.rels><?xml version="1.0" encoding="UTF-8" standalone="yes"?>
<Relationships xmlns="http://schemas.openxmlformats.org/package/2006/relationships"><Relationship Id="rId9" Type="http://schemas.openxmlformats.org/officeDocument/2006/relationships/image" Target="../media/image180.png"/><Relationship Id="rId8" Type="http://schemas.openxmlformats.org/officeDocument/2006/relationships/image" Target="../media/image179.png"/><Relationship Id="rId7" Type="http://schemas.openxmlformats.org/officeDocument/2006/relationships/image" Target="../media/image43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2" Type="http://schemas.openxmlformats.org/officeDocument/2006/relationships/slideLayout" Target="../slideLayouts/slideLayout1.xml"/><Relationship Id="rId11" Type="http://schemas.openxmlformats.org/officeDocument/2006/relationships/image" Target="../media/image182.png"/><Relationship Id="rId10" Type="http://schemas.openxmlformats.org/officeDocument/2006/relationships/image" Target="../media/image181.png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30.png"/><Relationship Id="rId7" Type="http://schemas.openxmlformats.org/officeDocument/2006/relationships/image" Target="../media/image29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.png"/></Relationships>
</file>

<file path=ppt/slides/_rels/slide6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183.png"/><Relationship Id="rId7" Type="http://schemas.openxmlformats.org/officeDocument/2006/relationships/image" Target="../media/image43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.png"/></Relationships>
</file>

<file path=ppt/slides/_rels/slide61.xml.rels><?xml version="1.0" encoding="UTF-8" standalone="yes"?>
<Relationships xmlns="http://schemas.openxmlformats.org/package/2006/relationships"><Relationship Id="rId9" Type="http://schemas.openxmlformats.org/officeDocument/2006/relationships/image" Target="../media/image185.png"/><Relationship Id="rId8" Type="http://schemas.openxmlformats.org/officeDocument/2006/relationships/image" Target="../media/image184.png"/><Relationship Id="rId7" Type="http://schemas.openxmlformats.org/officeDocument/2006/relationships/image" Target="../media/image43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1" Type="http://schemas.openxmlformats.org/officeDocument/2006/relationships/slideLayout" Target="../slideLayouts/slideLayout1.xml"/><Relationship Id="rId10" Type="http://schemas.openxmlformats.org/officeDocument/2006/relationships/image" Target="../media/image186.png"/><Relationship Id="rId1" Type="http://schemas.openxmlformats.org/officeDocument/2006/relationships/image" Target="../media/image1.png"/></Relationships>
</file>

<file path=ppt/slides/_rels/slide6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89.png"/><Relationship Id="rId8" Type="http://schemas.openxmlformats.org/officeDocument/2006/relationships/image" Target="../media/image188.png"/><Relationship Id="rId7" Type="http://schemas.openxmlformats.org/officeDocument/2006/relationships/image" Target="../media/image43.png"/><Relationship Id="rId6" Type="http://schemas.openxmlformats.org/officeDocument/2006/relationships/image" Target="../media/image187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63.xml.rels><?xml version="1.0" encoding="UTF-8" standalone="yes"?>
<Relationships xmlns="http://schemas.openxmlformats.org/package/2006/relationships"><Relationship Id="rId9" Type="http://schemas.openxmlformats.org/officeDocument/2006/relationships/image" Target="../media/image191.png"/><Relationship Id="rId8" Type="http://schemas.openxmlformats.org/officeDocument/2006/relationships/image" Target="../media/image190.png"/><Relationship Id="rId7" Type="http://schemas.openxmlformats.org/officeDocument/2006/relationships/image" Target="../media/image43.png"/><Relationship Id="rId6" Type="http://schemas.openxmlformats.org/officeDocument/2006/relationships/image" Target="../media/image187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6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93.png"/><Relationship Id="rId8" Type="http://schemas.openxmlformats.org/officeDocument/2006/relationships/image" Target="../media/image192.png"/><Relationship Id="rId7" Type="http://schemas.openxmlformats.org/officeDocument/2006/relationships/image" Target="../media/image43.png"/><Relationship Id="rId6" Type="http://schemas.openxmlformats.org/officeDocument/2006/relationships/image" Target="../media/image187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4" Type="http://schemas.openxmlformats.org/officeDocument/2006/relationships/slideLayout" Target="../slideLayouts/slideLayout1.xml"/><Relationship Id="rId13" Type="http://schemas.openxmlformats.org/officeDocument/2006/relationships/image" Target="../media/image197.png"/><Relationship Id="rId12" Type="http://schemas.openxmlformats.org/officeDocument/2006/relationships/image" Target="../media/image196.png"/><Relationship Id="rId11" Type="http://schemas.openxmlformats.org/officeDocument/2006/relationships/image" Target="../media/image195.png"/><Relationship Id="rId10" Type="http://schemas.openxmlformats.org/officeDocument/2006/relationships/image" Target="../media/image194.png"/><Relationship Id="rId1" Type="http://schemas.openxmlformats.org/officeDocument/2006/relationships/image" Target="../media/image1.png"/></Relationships>
</file>

<file path=ppt/slides/_rels/slide65.xml.rels><?xml version="1.0" encoding="UTF-8" standalone="yes"?>
<Relationships xmlns="http://schemas.openxmlformats.org/package/2006/relationships"><Relationship Id="rId9" Type="http://schemas.openxmlformats.org/officeDocument/2006/relationships/image" Target="../media/image199.png"/><Relationship Id="rId8" Type="http://schemas.openxmlformats.org/officeDocument/2006/relationships/image" Target="../media/image198.png"/><Relationship Id="rId7" Type="http://schemas.openxmlformats.org/officeDocument/2006/relationships/image" Target="../media/image43.png"/><Relationship Id="rId6" Type="http://schemas.openxmlformats.org/officeDocument/2006/relationships/image" Target="../media/image187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3" Type="http://schemas.openxmlformats.org/officeDocument/2006/relationships/slideLayout" Target="../slideLayouts/slideLayout1.xml"/><Relationship Id="rId32" Type="http://schemas.openxmlformats.org/officeDocument/2006/relationships/image" Target="../media/image221.png"/><Relationship Id="rId31" Type="http://schemas.openxmlformats.org/officeDocument/2006/relationships/image" Target="../media/image220.png"/><Relationship Id="rId30" Type="http://schemas.openxmlformats.org/officeDocument/2006/relationships/image" Target="../media/image219.png"/><Relationship Id="rId3" Type="http://schemas.openxmlformats.org/officeDocument/2006/relationships/image" Target="../media/image18.png"/><Relationship Id="rId29" Type="http://schemas.openxmlformats.org/officeDocument/2006/relationships/image" Target="../media/image218.png"/><Relationship Id="rId28" Type="http://schemas.openxmlformats.org/officeDocument/2006/relationships/image" Target="../media/image217.png"/><Relationship Id="rId27" Type="http://schemas.openxmlformats.org/officeDocument/2006/relationships/image" Target="../media/image192.png"/><Relationship Id="rId26" Type="http://schemas.openxmlformats.org/officeDocument/2006/relationships/image" Target="../media/image216.png"/><Relationship Id="rId25" Type="http://schemas.openxmlformats.org/officeDocument/2006/relationships/image" Target="../media/image215.png"/><Relationship Id="rId24" Type="http://schemas.openxmlformats.org/officeDocument/2006/relationships/image" Target="../media/image214.png"/><Relationship Id="rId23" Type="http://schemas.openxmlformats.org/officeDocument/2006/relationships/image" Target="../media/image213.png"/><Relationship Id="rId22" Type="http://schemas.openxmlformats.org/officeDocument/2006/relationships/image" Target="../media/image212.png"/><Relationship Id="rId21" Type="http://schemas.openxmlformats.org/officeDocument/2006/relationships/image" Target="../media/image211.png"/><Relationship Id="rId20" Type="http://schemas.openxmlformats.org/officeDocument/2006/relationships/image" Target="../media/image210.png"/><Relationship Id="rId2" Type="http://schemas.openxmlformats.org/officeDocument/2006/relationships/image" Target="../media/image17.png"/><Relationship Id="rId19" Type="http://schemas.openxmlformats.org/officeDocument/2006/relationships/image" Target="../media/image209.png"/><Relationship Id="rId18" Type="http://schemas.openxmlformats.org/officeDocument/2006/relationships/image" Target="../media/image208.png"/><Relationship Id="rId17" Type="http://schemas.openxmlformats.org/officeDocument/2006/relationships/image" Target="../media/image207.png"/><Relationship Id="rId16" Type="http://schemas.openxmlformats.org/officeDocument/2006/relationships/image" Target="../media/image206.png"/><Relationship Id="rId15" Type="http://schemas.openxmlformats.org/officeDocument/2006/relationships/image" Target="../media/image205.png"/><Relationship Id="rId14" Type="http://schemas.openxmlformats.org/officeDocument/2006/relationships/image" Target="../media/image204.png"/><Relationship Id="rId13" Type="http://schemas.openxmlformats.org/officeDocument/2006/relationships/image" Target="../media/image203.png"/><Relationship Id="rId12" Type="http://schemas.openxmlformats.org/officeDocument/2006/relationships/image" Target="../media/image202.png"/><Relationship Id="rId11" Type="http://schemas.openxmlformats.org/officeDocument/2006/relationships/image" Target="../media/image201.png"/><Relationship Id="rId10" Type="http://schemas.openxmlformats.org/officeDocument/2006/relationships/image" Target="../media/image200.png"/><Relationship Id="rId1" Type="http://schemas.openxmlformats.org/officeDocument/2006/relationships/image" Target="../media/image1.png"/></Relationships>
</file>

<file path=ppt/slides/_rels/slide66.xml.rels><?xml version="1.0" encoding="UTF-8" standalone="yes"?>
<Relationships xmlns="http://schemas.openxmlformats.org/package/2006/relationships"><Relationship Id="rId9" Type="http://schemas.openxmlformats.org/officeDocument/2006/relationships/image" Target="../media/image223.png"/><Relationship Id="rId8" Type="http://schemas.openxmlformats.org/officeDocument/2006/relationships/image" Target="../media/image222.png"/><Relationship Id="rId7" Type="http://schemas.openxmlformats.org/officeDocument/2006/relationships/image" Target="../media/image43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2" Type="http://schemas.openxmlformats.org/officeDocument/2006/relationships/slideLayout" Target="../slideLayouts/slideLayout1.xml"/><Relationship Id="rId11" Type="http://schemas.openxmlformats.org/officeDocument/2006/relationships/image" Target="../media/image225.png"/><Relationship Id="rId10" Type="http://schemas.openxmlformats.org/officeDocument/2006/relationships/image" Target="../media/image224.png"/><Relationship Id="rId1" Type="http://schemas.openxmlformats.org/officeDocument/2006/relationships/image" Target="../media/image1.png"/></Relationships>
</file>

<file path=ppt/slides/_rels/slide67.xml.rels><?xml version="1.0" encoding="UTF-8" standalone="yes"?>
<Relationships xmlns="http://schemas.openxmlformats.org/package/2006/relationships"><Relationship Id="rId9" Type="http://schemas.openxmlformats.org/officeDocument/2006/relationships/image" Target="../media/image227.png"/><Relationship Id="rId8" Type="http://schemas.openxmlformats.org/officeDocument/2006/relationships/image" Target="../media/image226.png"/><Relationship Id="rId7" Type="http://schemas.openxmlformats.org/officeDocument/2006/relationships/image" Target="../media/image43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68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3.xml"/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43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.png"/></Relationships>
</file>

<file path=ppt/slides/_rels/slide69.xml.rels><?xml version="1.0" encoding="UTF-8" standalone="yes"?>
<Relationships xmlns="http://schemas.openxmlformats.org/package/2006/relationships"><Relationship Id="rId9" Type="http://schemas.openxmlformats.org/officeDocument/2006/relationships/image" Target="../media/image236.png"/><Relationship Id="rId8" Type="http://schemas.openxmlformats.org/officeDocument/2006/relationships/image" Target="../media/image235.png"/><Relationship Id="rId7" Type="http://schemas.openxmlformats.org/officeDocument/2006/relationships/image" Target="../media/image234.png"/><Relationship Id="rId6" Type="http://schemas.openxmlformats.org/officeDocument/2006/relationships/image" Target="../media/image233.png"/><Relationship Id="rId5" Type="http://schemas.openxmlformats.org/officeDocument/2006/relationships/image" Target="../media/image232.png"/><Relationship Id="rId4" Type="http://schemas.openxmlformats.org/officeDocument/2006/relationships/image" Target="../media/image231.png"/><Relationship Id="rId3" Type="http://schemas.openxmlformats.org/officeDocument/2006/relationships/image" Target="../media/image230.png"/><Relationship Id="rId2" Type="http://schemas.openxmlformats.org/officeDocument/2006/relationships/image" Target="../media/image229.png"/><Relationship Id="rId12" Type="http://schemas.openxmlformats.org/officeDocument/2006/relationships/notesSlide" Target="../notesSlides/notesSlide4.xml"/><Relationship Id="rId11" Type="http://schemas.openxmlformats.org/officeDocument/2006/relationships/slideLayout" Target="../slideLayouts/slideLayout1.xml"/><Relationship Id="rId10" Type="http://schemas.openxmlformats.org/officeDocument/2006/relationships/image" Target="../media/image237.png"/><Relationship Id="rId1" Type="http://schemas.openxmlformats.org/officeDocument/2006/relationships/image" Target="../media/image228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33.png"/><Relationship Id="rId8" Type="http://schemas.openxmlformats.org/officeDocument/2006/relationships/image" Target="../media/image32.png"/><Relationship Id="rId7" Type="http://schemas.openxmlformats.org/officeDocument/2006/relationships/image" Target="../media/image31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3" Type="http://schemas.openxmlformats.org/officeDocument/2006/relationships/slideLayout" Target="../slideLayouts/slideLayout1.xml"/><Relationship Id="rId12" Type="http://schemas.openxmlformats.org/officeDocument/2006/relationships/image" Target="../media/image36.png"/><Relationship Id="rId11" Type="http://schemas.openxmlformats.org/officeDocument/2006/relationships/image" Target="../media/image35.png"/><Relationship Id="rId10" Type="http://schemas.openxmlformats.org/officeDocument/2006/relationships/image" Target="../media/image34.png"/><Relationship Id="rId1" Type="http://schemas.openxmlformats.org/officeDocument/2006/relationships/image" Target="../media/image1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243.png"/><Relationship Id="rId6" Type="http://schemas.openxmlformats.org/officeDocument/2006/relationships/image" Target="../media/image242.png"/><Relationship Id="rId5" Type="http://schemas.openxmlformats.org/officeDocument/2006/relationships/image" Target="../media/image241.png"/><Relationship Id="rId4" Type="http://schemas.openxmlformats.org/officeDocument/2006/relationships/image" Target="../media/image240.png"/><Relationship Id="rId3" Type="http://schemas.openxmlformats.org/officeDocument/2006/relationships/image" Target="../media/image239.png"/><Relationship Id="rId2" Type="http://schemas.openxmlformats.org/officeDocument/2006/relationships/image" Target="../media/image238.png"/><Relationship Id="rId1" Type="http://schemas.openxmlformats.org/officeDocument/2006/relationships/image" Target="../media/image228.png"/></Relationships>
</file>

<file path=ppt/slides/_rels/slide71.xml.rels><?xml version="1.0" encoding="UTF-8" standalone="yes"?>
<Relationships xmlns="http://schemas.openxmlformats.org/package/2006/relationships"><Relationship Id="rId9" Type="http://schemas.openxmlformats.org/officeDocument/2006/relationships/image" Target="../media/image246.png"/><Relationship Id="rId8" Type="http://schemas.openxmlformats.org/officeDocument/2006/relationships/image" Target="../media/image245.png"/><Relationship Id="rId7" Type="http://schemas.openxmlformats.org/officeDocument/2006/relationships/image" Target="../media/image244.png"/><Relationship Id="rId6" Type="http://schemas.openxmlformats.org/officeDocument/2006/relationships/image" Target="../media/image242.png"/><Relationship Id="rId5" Type="http://schemas.openxmlformats.org/officeDocument/2006/relationships/image" Target="../media/image241.png"/><Relationship Id="rId4" Type="http://schemas.openxmlformats.org/officeDocument/2006/relationships/image" Target="../media/image240.png"/><Relationship Id="rId3" Type="http://schemas.openxmlformats.org/officeDocument/2006/relationships/image" Target="../media/image239.png"/><Relationship Id="rId2" Type="http://schemas.openxmlformats.org/officeDocument/2006/relationships/image" Target="../media/image238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228.png"/></Relationships>
</file>

<file path=ppt/slides/_rels/slide72.xml.rels><?xml version="1.0" encoding="UTF-8" standalone="yes"?>
<Relationships xmlns="http://schemas.openxmlformats.org/package/2006/relationships"><Relationship Id="rId9" Type="http://schemas.openxmlformats.org/officeDocument/2006/relationships/image" Target="../media/image248.png"/><Relationship Id="rId8" Type="http://schemas.openxmlformats.org/officeDocument/2006/relationships/image" Target="../media/image247.png"/><Relationship Id="rId7" Type="http://schemas.openxmlformats.org/officeDocument/2006/relationships/image" Target="../media/image245.png"/><Relationship Id="rId6" Type="http://schemas.openxmlformats.org/officeDocument/2006/relationships/image" Target="../media/image242.png"/><Relationship Id="rId5" Type="http://schemas.openxmlformats.org/officeDocument/2006/relationships/image" Target="../media/image241.png"/><Relationship Id="rId4" Type="http://schemas.openxmlformats.org/officeDocument/2006/relationships/image" Target="../media/image240.png"/><Relationship Id="rId3" Type="http://schemas.openxmlformats.org/officeDocument/2006/relationships/image" Target="../media/image239.png"/><Relationship Id="rId2" Type="http://schemas.openxmlformats.org/officeDocument/2006/relationships/image" Target="../media/image238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228.png"/></Relationships>
</file>

<file path=ppt/slides/_rels/slide7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250.png"/><Relationship Id="rId7" Type="http://schemas.openxmlformats.org/officeDocument/2006/relationships/image" Target="../media/image249.png"/><Relationship Id="rId6" Type="http://schemas.openxmlformats.org/officeDocument/2006/relationships/image" Target="../media/image242.png"/><Relationship Id="rId5" Type="http://schemas.openxmlformats.org/officeDocument/2006/relationships/image" Target="../media/image241.png"/><Relationship Id="rId4" Type="http://schemas.openxmlformats.org/officeDocument/2006/relationships/image" Target="../media/image240.png"/><Relationship Id="rId3" Type="http://schemas.openxmlformats.org/officeDocument/2006/relationships/image" Target="../media/image239.png"/><Relationship Id="rId2" Type="http://schemas.openxmlformats.org/officeDocument/2006/relationships/image" Target="../media/image238.png"/><Relationship Id="rId1" Type="http://schemas.openxmlformats.org/officeDocument/2006/relationships/image" Target="../media/image228.png"/></Relationships>
</file>

<file path=ppt/slides/_rels/slide74.xml.rels><?xml version="1.0" encoding="UTF-8" standalone="yes"?>
<Relationships xmlns="http://schemas.openxmlformats.org/package/2006/relationships"><Relationship Id="rId9" Type="http://schemas.openxmlformats.org/officeDocument/2006/relationships/image" Target="../media/image253.png"/><Relationship Id="rId8" Type="http://schemas.openxmlformats.org/officeDocument/2006/relationships/image" Target="../media/image252.png"/><Relationship Id="rId7" Type="http://schemas.openxmlformats.org/officeDocument/2006/relationships/image" Target="../media/image251.png"/><Relationship Id="rId6" Type="http://schemas.openxmlformats.org/officeDocument/2006/relationships/image" Target="../media/image242.png"/><Relationship Id="rId5" Type="http://schemas.openxmlformats.org/officeDocument/2006/relationships/image" Target="../media/image241.png"/><Relationship Id="rId4" Type="http://schemas.openxmlformats.org/officeDocument/2006/relationships/image" Target="../media/image240.png"/><Relationship Id="rId3" Type="http://schemas.openxmlformats.org/officeDocument/2006/relationships/image" Target="../media/image239.png"/><Relationship Id="rId2" Type="http://schemas.openxmlformats.org/officeDocument/2006/relationships/image" Target="../media/image238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228.png"/></Relationships>
</file>

<file path=ppt/slides/_rels/slide75.xml.rels><?xml version="1.0" encoding="UTF-8" standalone="yes"?>
<Relationships xmlns="http://schemas.openxmlformats.org/package/2006/relationships"><Relationship Id="rId9" Type="http://schemas.openxmlformats.org/officeDocument/2006/relationships/image" Target="../media/image256.png"/><Relationship Id="rId8" Type="http://schemas.openxmlformats.org/officeDocument/2006/relationships/image" Target="../media/image255.png"/><Relationship Id="rId7" Type="http://schemas.openxmlformats.org/officeDocument/2006/relationships/image" Target="../media/image254.png"/><Relationship Id="rId6" Type="http://schemas.openxmlformats.org/officeDocument/2006/relationships/image" Target="../media/image242.png"/><Relationship Id="rId5" Type="http://schemas.openxmlformats.org/officeDocument/2006/relationships/image" Target="../media/image241.png"/><Relationship Id="rId4" Type="http://schemas.openxmlformats.org/officeDocument/2006/relationships/image" Target="../media/image240.png"/><Relationship Id="rId3" Type="http://schemas.openxmlformats.org/officeDocument/2006/relationships/image" Target="../media/image239.png"/><Relationship Id="rId2" Type="http://schemas.openxmlformats.org/officeDocument/2006/relationships/image" Target="../media/image238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228.png"/></Relationships>
</file>

<file path=ppt/slides/_rels/slide76.xml.rels><?xml version="1.0" encoding="UTF-8" standalone="yes"?>
<Relationships xmlns="http://schemas.openxmlformats.org/package/2006/relationships"><Relationship Id="rId9" Type="http://schemas.openxmlformats.org/officeDocument/2006/relationships/image" Target="../media/image258.png"/><Relationship Id="rId8" Type="http://schemas.openxmlformats.org/officeDocument/2006/relationships/image" Target="../media/image257.png"/><Relationship Id="rId7" Type="http://schemas.openxmlformats.org/officeDocument/2006/relationships/image" Target="../media/image254.png"/><Relationship Id="rId6" Type="http://schemas.openxmlformats.org/officeDocument/2006/relationships/image" Target="../media/image242.png"/><Relationship Id="rId5" Type="http://schemas.openxmlformats.org/officeDocument/2006/relationships/image" Target="../media/image241.png"/><Relationship Id="rId4" Type="http://schemas.openxmlformats.org/officeDocument/2006/relationships/image" Target="../media/image240.png"/><Relationship Id="rId3" Type="http://schemas.openxmlformats.org/officeDocument/2006/relationships/image" Target="../media/image239.png"/><Relationship Id="rId2" Type="http://schemas.openxmlformats.org/officeDocument/2006/relationships/image" Target="../media/image238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228.png"/></Relationships>
</file>

<file path=ppt/slides/_rels/slide77.xml.rels><?xml version="1.0" encoding="UTF-8" standalone="yes"?>
<Relationships xmlns="http://schemas.openxmlformats.org/package/2006/relationships"><Relationship Id="rId9" Type="http://schemas.openxmlformats.org/officeDocument/2006/relationships/image" Target="../media/image261.png"/><Relationship Id="rId8" Type="http://schemas.openxmlformats.org/officeDocument/2006/relationships/image" Target="../media/image260.png"/><Relationship Id="rId7" Type="http://schemas.openxmlformats.org/officeDocument/2006/relationships/image" Target="../media/image259.png"/><Relationship Id="rId6" Type="http://schemas.openxmlformats.org/officeDocument/2006/relationships/image" Target="../media/image233.png"/><Relationship Id="rId5" Type="http://schemas.openxmlformats.org/officeDocument/2006/relationships/image" Target="../media/image232.png"/><Relationship Id="rId4" Type="http://schemas.openxmlformats.org/officeDocument/2006/relationships/image" Target="../media/image231.png"/><Relationship Id="rId3" Type="http://schemas.openxmlformats.org/officeDocument/2006/relationships/image" Target="../media/image230.png"/><Relationship Id="rId2" Type="http://schemas.openxmlformats.org/officeDocument/2006/relationships/image" Target="../media/image229.png"/><Relationship Id="rId11" Type="http://schemas.openxmlformats.org/officeDocument/2006/relationships/slideLayout" Target="../slideLayouts/slideLayout1.xml"/><Relationship Id="rId10" Type="http://schemas.openxmlformats.org/officeDocument/2006/relationships/image" Target="../media/image262.png"/><Relationship Id="rId1" Type="http://schemas.openxmlformats.org/officeDocument/2006/relationships/image" Target="../media/image228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243.png"/><Relationship Id="rId6" Type="http://schemas.openxmlformats.org/officeDocument/2006/relationships/image" Target="../media/image242.png"/><Relationship Id="rId5" Type="http://schemas.openxmlformats.org/officeDocument/2006/relationships/image" Target="../media/image241.png"/><Relationship Id="rId4" Type="http://schemas.openxmlformats.org/officeDocument/2006/relationships/image" Target="../media/image240.png"/><Relationship Id="rId3" Type="http://schemas.openxmlformats.org/officeDocument/2006/relationships/image" Target="../media/image239.png"/><Relationship Id="rId2" Type="http://schemas.openxmlformats.org/officeDocument/2006/relationships/image" Target="../media/image238.png"/><Relationship Id="rId1" Type="http://schemas.openxmlformats.org/officeDocument/2006/relationships/image" Target="../media/image228.png"/></Relationships>
</file>

<file path=ppt/slides/_rels/slide79.xml.rels><?xml version="1.0" encoding="UTF-8" standalone="yes"?>
<Relationships xmlns="http://schemas.openxmlformats.org/package/2006/relationships"><Relationship Id="rId9" Type="http://schemas.openxmlformats.org/officeDocument/2006/relationships/image" Target="../media/image265.png"/><Relationship Id="rId8" Type="http://schemas.openxmlformats.org/officeDocument/2006/relationships/image" Target="../media/image264.png"/><Relationship Id="rId7" Type="http://schemas.openxmlformats.org/officeDocument/2006/relationships/image" Target="../media/image263.png"/><Relationship Id="rId6" Type="http://schemas.openxmlformats.org/officeDocument/2006/relationships/image" Target="../media/image242.png"/><Relationship Id="rId5" Type="http://schemas.openxmlformats.org/officeDocument/2006/relationships/image" Target="../media/image241.png"/><Relationship Id="rId4" Type="http://schemas.openxmlformats.org/officeDocument/2006/relationships/image" Target="../media/image240.png"/><Relationship Id="rId32" Type="http://schemas.openxmlformats.org/officeDocument/2006/relationships/slideLayout" Target="../slideLayouts/slideLayout1.xml"/><Relationship Id="rId31" Type="http://schemas.openxmlformats.org/officeDocument/2006/relationships/image" Target="../media/image287.png"/><Relationship Id="rId30" Type="http://schemas.openxmlformats.org/officeDocument/2006/relationships/image" Target="../media/image286.png"/><Relationship Id="rId3" Type="http://schemas.openxmlformats.org/officeDocument/2006/relationships/image" Target="../media/image239.png"/><Relationship Id="rId29" Type="http://schemas.openxmlformats.org/officeDocument/2006/relationships/image" Target="../media/image285.png"/><Relationship Id="rId28" Type="http://schemas.openxmlformats.org/officeDocument/2006/relationships/image" Target="../media/image284.png"/><Relationship Id="rId27" Type="http://schemas.openxmlformats.org/officeDocument/2006/relationships/image" Target="../media/image283.png"/><Relationship Id="rId26" Type="http://schemas.openxmlformats.org/officeDocument/2006/relationships/image" Target="../media/image282.png"/><Relationship Id="rId25" Type="http://schemas.openxmlformats.org/officeDocument/2006/relationships/image" Target="../media/image281.png"/><Relationship Id="rId24" Type="http://schemas.openxmlformats.org/officeDocument/2006/relationships/image" Target="../media/image280.png"/><Relationship Id="rId23" Type="http://schemas.openxmlformats.org/officeDocument/2006/relationships/image" Target="../media/image279.png"/><Relationship Id="rId22" Type="http://schemas.openxmlformats.org/officeDocument/2006/relationships/image" Target="../media/image278.png"/><Relationship Id="rId21" Type="http://schemas.openxmlformats.org/officeDocument/2006/relationships/image" Target="../media/image277.png"/><Relationship Id="rId20" Type="http://schemas.openxmlformats.org/officeDocument/2006/relationships/image" Target="../media/image276.png"/><Relationship Id="rId2" Type="http://schemas.openxmlformats.org/officeDocument/2006/relationships/image" Target="../media/image238.png"/><Relationship Id="rId19" Type="http://schemas.openxmlformats.org/officeDocument/2006/relationships/image" Target="../media/image275.png"/><Relationship Id="rId18" Type="http://schemas.openxmlformats.org/officeDocument/2006/relationships/image" Target="../media/image274.png"/><Relationship Id="rId17" Type="http://schemas.openxmlformats.org/officeDocument/2006/relationships/image" Target="../media/image273.png"/><Relationship Id="rId16" Type="http://schemas.openxmlformats.org/officeDocument/2006/relationships/image" Target="../media/image272.png"/><Relationship Id="rId15" Type="http://schemas.openxmlformats.org/officeDocument/2006/relationships/image" Target="../media/image271.png"/><Relationship Id="rId14" Type="http://schemas.openxmlformats.org/officeDocument/2006/relationships/image" Target="../media/image270.png"/><Relationship Id="rId13" Type="http://schemas.openxmlformats.org/officeDocument/2006/relationships/image" Target="../media/image269.png"/><Relationship Id="rId12" Type="http://schemas.openxmlformats.org/officeDocument/2006/relationships/image" Target="../media/image268.png"/><Relationship Id="rId11" Type="http://schemas.openxmlformats.org/officeDocument/2006/relationships/image" Target="../media/image267.png"/><Relationship Id="rId10" Type="http://schemas.openxmlformats.org/officeDocument/2006/relationships/image" Target="../media/image266.png"/><Relationship Id="rId1" Type="http://schemas.openxmlformats.org/officeDocument/2006/relationships/image" Target="../media/image228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image" Target="../media/image39.png"/><Relationship Id="rId8" Type="http://schemas.openxmlformats.org/officeDocument/2006/relationships/image" Target="../media/image38.png"/><Relationship Id="rId7" Type="http://schemas.openxmlformats.org/officeDocument/2006/relationships/image" Target="../media/image37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3" Type="http://schemas.openxmlformats.org/officeDocument/2006/relationships/slideLayout" Target="../slideLayouts/slideLayout1.xml"/><Relationship Id="rId12" Type="http://schemas.openxmlformats.org/officeDocument/2006/relationships/image" Target="../media/image42.png"/><Relationship Id="rId11" Type="http://schemas.openxmlformats.org/officeDocument/2006/relationships/image" Target="../media/image41.png"/><Relationship Id="rId10" Type="http://schemas.openxmlformats.org/officeDocument/2006/relationships/image" Target="../media/image40.png"/><Relationship Id="rId1" Type="http://schemas.openxmlformats.org/officeDocument/2006/relationships/image" Target="../media/image1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243.png"/><Relationship Id="rId6" Type="http://schemas.openxmlformats.org/officeDocument/2006/relationships/image" Target="../media/image242.png"/><Relationship Id="rId5" Type="http://schemas.openxmlformats.org/officeDocument/2006/relationships/image" Target="../media/image241.png"/><Relationship Id="rId4" Type="http://schemas.openxmlformats.org/officeDocument/2006/relationships/image" Target="../media/image240.png"/><Relationship Id="rId3" Type="http://schemas.openxmlformats.org/officeDocument/2006/relationships/image" Target="../media/image239.png"/><Relationship Id="rId2" Type="http://schemas.openxmlformats.org/officeDocument/2006/relationships/image" Target="../media/image238.png"/><Relationship Id="rId1" Type="http://schemas.openxmlformats.org/officeDocument/2006/relationships/image" Target="../media/image228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243.png"/><Relationship Id="rId6" Type="http://schemas.openxmlformats.org/officeDocument/2006/relationships/image" Target="../media/image242.png"/><Relationship Id="rId5" Type="http://schemas.openxmlformats.org/officeDocument/2006/relationships/image" Target="../media/image241.png"/><Relationship Id="rId4" Type="http://schemas.openxmlformats.org/officeDocument/2006/relationships/image" Target="../media/image240.png"/><Relationship Id="rId3" Type="http://schemas.openxmlformats.org/officeDocument/2006/relationships/image" Target="../media/image239.png"/><Relationship Id="rId2" Type="http://schemas.openxmlformats.org/officeDocument/2006/relationships/image" Target="../media/image238.png"/><Relationship Id="rId1" Type="http://schemas.openxmlformats.org/officeDocument/2006/relationships/image" Target="../media/image228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288.png"/><Relationship Id="rId6" Type="http://schemas.openxmlformats.org/officeDocument/2006/relationships/image" Target="../media/image242.png"/><Relationship Id="rId5" Type="http://schemas.openxmlformats.org/officeDocument/2006/relationships/image" Target="../media/image241.png"/><Relationship Id="rId4" Type="http://schemas.openxmlformats.org/officeDocument/2006/relationships/image" Target="../media/image240.png"/><Relationship Id="rId3" Type="http://schemas.openxmlformats.org/officeDocument/2006/relationships/image" Target="../media/image239.png"/><Relationship Id="rId2" Type="http://schemas.openxmlformats.org/officeDocument/2006/relationships/image" Target="../media/image238.png"/><Relationship Id="rId1" Type="http://schemas.openxmlformats.org/officeDocument/2006/relationships/image" Target="../media/image228.png"/></Relationships>
</file>

<file path=ppt/slides/_rels/slide83.xml.rels><?xml version="1.0" encoding="UTF-8" standalone="yes"?>
<Relationships xmlns="http://schemas.openxmlformats.org/package/2006/relationships"><Relationship Id="rId9" Type="http://schemas.openxmlformats.org/officeDocument/2006/relationships/image" Target="../media/image291.png"/><Relationship Id="rId8" Type="http://schemas.openxmlformats.org/officeDocument/2006/relationships/image" Target="../media/image290.png"/><Relationship Id="rId7" Type="http://schemas.openxmlformats.org/officeDocument/2006/relationships/image" Target="../media/image289.png"/><Relationship Id="rId6" Type="http://schemas.openxmlformats.org/officeDocument/2006/relationships/image" Target="../media/image242.png"/><Relationship Id="rId5" Type="http://schemas.openxmlformats.org/officeDocument/2006/relationships/image" Target="../media/image241.png"/><Relationship Id="rId44" Type="http://schemas.openxmlformats.org/officeDocument/2006/relationships/slideLayout" Target="../slideLayouts/slideLayout1.xml"/><Relationship Id="rId43" Type="http://schemas.openxmlformats.org/officeDocument/2006/relationships/image" Target="../media/image321.png"/><Relationship Id="rId42" Type="http://schemas.openxmlformats.org/officeDocument/2006/relationships/image" Target="../media/image320.png"/><Relationship Id="rId41" Type="http://schemas.openxmlformats.org/officeDocument/2006/relationships/image" Target="../media/image319.png"/><Relationship Id="rId40" Type="http://schemas.openxmlformats.org/officeDocument/2006/relationships/image" Target="../media/image318.png"/><Relationship Id="rId4" Type="http://schemas.openxmlformats.org/officeDocument/2006/relationships/image" Target="../media/image240.png"/><Relationship Id="rId39" Type="http://schemas.openxmlformats.org/officeDocument/2006/relationships/image" Target="../media/image317.png"/><Relationship Id="rId38" Type="http://schemas.openxmlformats.org/officeDocument/2006/relationships/image" Target="../media/image316.png"/><Relationship Id="rId37" Type="http://schemas.openxmlformats.org/officeDocument/2006/relationships/image" Target="../media/image315.png"/><Relationship Id="rId36" Type="http://schemas.openxmlformats.org/officeDocument/2006/relationships/image" Target="../media/image314.png"/><Relationship Id="rId35" Type="http://schemas.openxmlformats.org/officeDocument/2006/relationships/image" Target="../media/image313.png"/><Relationship Id="rId34" Type="http://schemas.openxmlformats.org/officeDocument/2006/relationships/image" Target="../media/image312.png"/><Relationship Id="rId33" Type="http://schemas.openxmlformats.org/officeDocument/2006/relationships/image" Target="../media/image267.png"/><Relationship Id="rId32" Type="http://schemas.openxmlformats.org/officeDocument/2006/relationships/image" Target="../media/image268.png"/><Relationship Id="rId31" Type="http://schemas.openxmlformats.org/officeDocument/2006/relationships/image" Target="../media/image311.png"/><Relationship Id="rId30" Type="http://schemas.openxmlformats.org/officeDocument/2006/relationships/image" Target="../media/image310.png"/><Relationship Id="rId3" Type="http://schemas.openxmlformats.org/officeDocument/2006/relationships/image" Target="../media/image239.png"/><Relationship Id="rId29" Type="http://schemas.openxmlformats.org/officeDocument/2006/relationships/image" Target="../media/image309.png"/><Relationship Id="rId28" Type="http://schemas.openxmlformats.org/officeDocument/2006/relationships/image" Target="../media/image308.png"/><Relationship Id="rId27" Type="http://schemas.openxmlformats.org/officeDocument/2006/relationships/image" Target="../media/image307.png"/><Relationship Id="rId26" Type="http://schemas.openxmlformats.org/officeDocument/2006/relationships/image" Target="../media/image306.png"/><Relationship Id="rId25" Type="http://schemas.openxmlformats.org/officeDocument/2006/relationships/image" Target="../media/image305.png"/><Relationship Id="rId24" Type="http://schemas.openxmlformats.org/officeDocument/2006/relationships/image" Target="../media/image285.png"/><Relationship Id="rId23" Type="http://schemas.openxmlformats.org/officeDocument/2006/relationships/image" Target="../media/image304.png"/><Relationship Id="rId22" Type="http://schemas.openxmlformats.org/officeDocument/2006/relationships/image" Target="../media/image303.png"/><Relationship Id="rId21" Type="http://schemas.openxmlformats.org/officeDocument/2006/relationships/image" Target="../media/image302.png"/><Relationship Id="rId20" Type="http://schemas.openxmlformats.org/officeDocument/2006/relationships/image" Target="../media/image301.png"/><Relationship Id="rId2" Type="http://schemas.openxmlformats.org/officeDocument/2006/relationships/image" Target="../media/image238.png"/><Relationship Id="rId19" Type="http://schemas.openxmlformats.org/officeDocument/2006/relationships/image" Target="../media/image300.png"/><Relationship Id="rId18" Type="http://schemas.openxmlformats.org/officeDocument/2006/relationships/image" Target="../media/image299.png"/><Relationship Id="rId17" Type="http://schemas.openxmlformats.org/officeDocument/2006/relationships/image" Target="../media/image286.png"/><Relationship Id="rId16" Type="http://schemas.openxmlformats.org/officeDocument/2006/relationships/image" Target="../media/image298.png"/><Relationship Id="rId15" Type="http://schemas.openxmlformats.org/officeDocument/2006/relationships/image" Target="../media/image297.png"/><Relationship Id="rId14" Type="http://schemas.openxmlformats.org/officeDocument/2006/relationships/image" Target="../media/image296.png"/><Relationship Id="rId13" Type="http://schemas.openxmlformats.org/officeDocument/2006/relationships/image" Target="../media/image295.png"/><Relationship Id="rId12" Type="http://schemas.openxmlformats.org/officeDocument/2006/relationships/image" Target="../media/image294.png"/><Relationship Id="rId11" Type="http://schemas.openxmlformats.org/officeDocument/2006/relationships/image" Target="../media/image293.png"/><Relationship Id="rId10" Type="http://schemas.openxmlformats.org/officeDocument/2006/relationships/image" Target="../media/image292.png"/><Relationship Id="rId1" Type="http://schemas.openxmlformats.org/officeDocument/2006/relationships/image" Target="../media/image228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243.png"/><Relationship Id="rId6" Type="http://schemas.openxmlformats.org/officeDocument/2006/relationships/image" Target="../media/image242.png"/><Relationship Id="rId5" Type="http://schemas.openxmlformats.org/officeDocument/2006/relationships/image" Target="../media/image241.png"/><Relationship Id="rId4" Type="http://schemas.openxmlformats.org/officeDocument/2006/relationships/image" Target="../media/image240.png"/><Relationship Id="rId3" Type="http://schemas.openxmlformats.org/officeDocument/2006/relationships/image" Target="../media/image239.png"/><Relationship Id="rId2" Type="http://schemas.openxmlformats.org/officeDocument/2006/relationships/image" Target="../media/image238.png"/><Relationship Id="rId1" Type="http://schemas.openxmlformats.org/officeDocument/2006/relationships/image" Target="../media/image228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243.png"/><Relationship Id="rId6" Type="http://schemas.openxmlformats.org/officeDocument/2006/relationships/image" Target="../media/image242.png"/><Relationship Id="rId5" Type="http://schemas.openxmlformats.org/officeDocument/2006/relationships/image" Target="../media/image241.png"/><Relationship Id="rId4" Type="http://schemas.openxmlformats.org/officeDocument/2006/relationships/image" Target="../media/image240.png"/><Relationship Id="rId3" Type="http://schemas.openxmlformats.org/officeDocument/2006/relationships/image" Target="../media/image239.png"/><Relationship Id="rId2" Type="http://schemas.openxmlformats.org/officeDocument/2006/relationships/image" Target="../media/image238.png"/><Relationship Id="rId1" Type="http://schemas.openxmlformats.org/officeDocument/2006/relationships/image" Target="../media/image228.png"/></Relationships>
</file>

<file path=ppt/slides/_rels/slide86.xml.rels><?xml version="1.0" encoding="UTF-8" standalone="yes"?>
<Relationships xmlns="http://schemas.openxmlformats.org/package/2006/relationships"><Relationship Id="rId9" Type="http://schemas.openxmlformats.org/officeDocument/2006/relationships/image" Target="../media/image322.png"/><Relationship Id="rId8" Type="http://schemas.openxmlformats.org/officeDocument/2006/relationships/image" Target="../media/image260.png"/><Relationship Id="rId7" Type="http://schemas.openxmlformats.org/officeDocument/2006/relationships/image" Target="../media/image259.png"/><Relationship Id="rId6" Type="http://schemas.openxmlformats.org/officeDocument/2006/relationships/image" Target="../media/image233.png"/><Relationship Id="rId5" Type="http://schemas.openxmlformats.org/officeDocument/2006/relationships/image" Target="../media/image232.png"/><Relationship Id="rId4" Type="http://schemas.openxmlformats.org/officeDocument/2006/relationships/image" Target="../media/image231.png"/><Relationship Id="rId3" Type="http://schemas.openxmlformats.org/officeDocument/2006/relationships/image" Target="../media/image230.png"/><Relationship Id="rId2" Type="http://schemas.openxmlformats.org/officeDocument/2006/relationships/image" Target="../media/image229.png"/><Relationship Id="rId11" Type="http://schemas.openxmlformats.org/officeDocument/2006/relationships/slideLayout" Target="../slideLayouts/slideLayout1.xml"/><Relationship Id="rId10" Type="http://schemas.openxmlformats.org/officeDocument/2006/relationships/image" Target="../media/image323.png"/><Relationship Id="rId1" Type="http://schemas.openxmlformats.org/officeDocument/2006/relationships/image" Target="../media/image228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243.png"/><Relationship Id="rId6" Type="http://schemas.openxmlformats.org/officeDocument/2006/relationships/image" Target="../media/image242.png"/><Relationship Id="rId5" Type="http://schemas.openxmlformats.org/officeDocument/2006/relationships/image" Target="../media/image241.png"/><Relationship Id="rId4" Type="http://schemas.openxmlformats.org/officeDocument/2006/relationships/image" Target="../media/image240.png"/><Relationship Id="rId3" Type="http://schemas.openxmlformats.org/officeDocument/2006/relationships/image" Target="../media/image239.png"/><Relationship Id="rId2" Type="http://schemas.openxmlformats.org/officeDocument/2006/relationships/image" Target="../media/image238.png"/><Relationship Id="rId1" Type="http://schemas.openxmlformats.org/officeDocument/2006/relationships/image" Target="../media/image228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243.png"/><Relationship Id="rId6" Type="http://schemas.openxmlformats.org/officeDocument/2006/relationships/image" Target="../media/image242.png"/><Relationship Id="rId5" Type="http://schemas.openxmlformats.org/officeDocument/2006/relationships/image" Target="../media/image241.png"/><Relationship Id="rId4" Type="http://schemas.openxmlformats.org/officeDocument/2006/relationships/image" Target="../media/image240.png"/><Relationship Id="rId3" Type="http://schemas.openxmlformats.org/officeDocument/2006/relationships/image" Target="../media/image239.png"/><Relationship Id="rId2" Type="http://schemas.openxmlformats.org/officeDocument/2006/relationships/image" Target="../media/image238.png"/><Relationship Id="rId1" Type="http://schemas.openxmlformats.org/officeDocument/2006/relationships/image" Target="../media/image228.png"/></Relationships>
</file>

<file path=ppt/slides/_rels/slide89.xml.rels><?xml version="1.0" encoding="UTF-8" standalone="yes"?>
<Relationships xmlns="http://schemas.openxmlformats.org/package/2006/relationships"><Relationship Id="rId9" Type="http://schemas.openxmlformats.org/officeDocument/2006/relationships/image" Target="../media/image325.png"/><Relationship Id="rId8" Type="http://schemas.openxmlformats.org/officeDocument/2006/relationships/image" Target="../media/image57.png"/><Relationship Id="rId7" Type="http://schemas.openxmlformats.org/officeDocument/2006/relationships/image" Target="../media/image324.png"/><Relationship Id="rId6" Type="http://schemas.openxmlformats.org/officeDocument/2006/relationships/image" Target="../media/image242.png"/><Relationship Id="rId5" Type="http://schemas.openxmlformats.org/officeDocument/2006/relationships/image" Target="../media/image241.png"/><Relationship Id="rId4" Type="http://schemas.openxmlformats.org/officeDocument/2006/relationships/image" Target="../media/image240.png"/><Relationship Id="rId3" Type="http://schemas.openxmlformats.org/officeDocument/2006/relationships/image" Target="../media/image239.png"/><Relationship Id="rId21" Type="http://schemas.openxmlformats.org/officeDocument/2006/relationships/notesSlide" Target="../notesSlides/notesSlide5.xml"/><Relationship Id="rId20" Type="http://schemas.openxmlformats.org/officeDocument/2006/relationships/slideLayout" Target="../slideLayouts/slideLayout1.xml"/><Relationship Id="rId2" Type="http://schemas.openxmlformats.org/officeDocument/2006/relationships/image" Target="../media/image238.png"/><Relationship Id="rId19" Type="http://schemas.openxmlformats.org/officeDocument/2006/relationships/image" Target="../media/image335.png"/><Relationship Id="rId18" Type="http://schemas.openxmlformats.org/officeDocument/2006/relationships/image" Target="../media/image334.png"/><Relationship Id="rId17" Type="http://schemas.openxmlformats.org/officeDocument/2006/relationships/image" Target="../media/image333.png"/><Relationship Id="rId16" Type="http://schemas.openxmlformats.org/officeDocument/2006/relationships/image" Target="../media/image332.png"/><Relationship Id="rId15" Type="http://schemas.openxmlformats.org/officeDocument/2006/relationships/image" Target="../media/image331.png"/><Relationship Id="rId14" Type="http://schemas.openxmlformats.org/officeDocument/2006/relationships/image" Target="../media/image330.png"/><Relationship Id="rId13" Type="http://schemas.openxmlformats.org/officeDocument/2006/relationships/image" Target="../media/image329.png"/><Relationship Id="rId12" Type="http://schemas.openxmlformats.org/officeDocument/2006/relationships/image" Target="../media/image328.png"/><Relationship Id="rId11" Type="http://schemas.openxmlformats.org/officeDocument/2006/relationships/image" Target="../media/image327.png"/><Relationship Id="rId10" Type="http://schemas.openxmlformats.org/officeDocument/2006/relationships/image" Target="../media/image326.png"/><Relationship Id="rId1" Type="http://schemas.openxmlformats.org/officeDocument/2006/relationships/image" Target="../media/image22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43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.pn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243.png"/><Relationship Id="rId6" Type="http://schemas.openxmlformats.org/officeDocument/2006/relationships/image" Target="../media/image242.png"/><Relationship Id="rId5" Type="http://schemas.openxmlformats.org/officeDocument/2006/relationships/image" Target="../media/image241.png"/><Relationship Id="rId4" Type="http://schemas.openxmlformats.org/officeDocument/2006/relationships/image" Target="../media/image240.png"/><Relationship Id="rId3" Type="http://schemas.openxmlformats.org/officeDocument/2006/relationships/image" Target="../media/image239.png"/><Relationship Id="rId2" Type="http://schemas.openxmlformats.org/officeDocument/2006/relationships/image" Target="../media/image238.png"/><Relationship Id="rId1" Type="http://schemas.openxmlformats.org/officeDocument/2006/relationships/image" Target="../media/image228.png"/></Relationships>
</file>

<file path=ppt/slides/_rels/slide91.xml.rels><?xml version="1.0" encoding="UTF-8" standalone="yes"?>
<Relationships xmlns="http://schemas.openxmlformats.org/package/2006/relationships"><Relationship Id="rId9" Type="http://schemas.openxmlformats.org/officeDocument/2006/relationships/image" Target="../media/image337.png"/><Relationship Id="rId8" Type="http://schemas.openxmlformats.org/officeDocument/2006/relationships/image" Target="../media/image260.png"/><Relationship Id="rId7" Type="http://schemas.openxmlformats.org/officeDocument/2006/relationships/image" Target="../media/image259.png"/><Relationship Id="rId6" Type="http://schemas.openxmlformats.org/officeDocument/2006/relationships/image" Target="../media/image336.png"/><Relationship Id="rId5" Type="http://schemas.openxmlformats.org/officeDocument/2006/relationships/image" Target="../media/image232.png"/><Relationship Id="rId4" Type="http://schemas.openxmlformats.org/officeDocument/2006/relationships/image" Target="../media/image231.png"/><Relationship Id="rId3" Type="http://schemas.openxmlformats.org/officeDocument/2006/relationships/image" Target="../media/image230.png"/><Relationship Id="rId2" Type="http://schemas.openxmlformats.org/officeDocument/2006/relationships/image" Target="../media/image229.png"/><Relationship Id="rId11" Type="http://schemas.openxmlformats.org/officeDocument/2006/relationships/slideLayout" Target="../slideLayouts/slideLayout1.xml"/><Relationship Id="rId10" Type="http://schemas.openxmlformats.org/officeDocument/2006/relationships/image" Target="../media/image338.png"/><Relationship Id="rId1" Type="http://schemas.openxmlformats.org/officeDocument/2006/relationships/image" Target="../media/image228.png"/></Relationships>
</file>

<file path=ppt/slides/_rels/slide92.xml.rels><?xml version="1.0" encoding="UTF-8" standalone="yes"?>
<Relationships xmlns="http://schemas.openxmlformats.org/package/2006/relationships"><Relationship Id="rId9" Type="http://schemas.openxmlformats.org/officeDocument/2006/relationships/image" Target="../media/image341.png"/><Relationship Id="rId8" Type="http://schemas.openxmlformats.org/officeDocument/2006/relationships/image" Target="../media/image340.png"/><Relationship Id="rId7" Type="http://schemas.openxmlformats.org/officeDocument/2006/relationships/image" Target="../media/image339.png"/><Relationship Id="rId6" Type="http://schemas.openxmlformats.org/officeDocument/2006/relationships/image" Target="../media/image242.png"/><Relationship Id="rId5" Type="http://schemas.openxmlformats.org/officeDocument/2006/relationships/image" Target="../media/image241.png"/><Relationship Id="rId4" Type="http://schemas.openxmlformats.org/officeDocument/2006/relationships/image" Target="../media/image240.png"/><Relationship Id="rId3" Type="http://schemas.openxmlformats.org/officeDocument/2006/relationships/image" Target="../media/image239.png"/><Relationship Id="rId2" Type="http://schemas.openxmlformats.org/officeDocument/2006/relationships/image" Target="../media/image238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228.png"/></Relationships>
</file>

<file path=ppt/slides/_rels/slide93.xml.rels><?xml version="1.0" encoding="UTF-8" standalone="yes"?>
<Relationships xmlns="http://schemas.openxmlformats.org/package/2006/relationships"><Relationship Id="rId9" Type="http://schemas.openxmlformats.org/officeDocument/2006/relationships/image" Target="../media/image341.png"/><Relationship Id="rId8" Type="http://schemas.openxmlformats.org/officeDocument/2006/relationships/image" Target="../media/image340.png"/><Relationship Id="rId7" Type="http://schemas.openxmlformats.org/officeDocument/2006/relationships/image" Target="../media/image339.png"/><Relationship Id="rId6" Type="http://schemas.openxmlformats.org/officeDocument/2006/relationships/image" Target="../media/image242.png"/><Relationship Id="rId5" Type="http://schemas.openxmlformats.org/officeDocument/2006/relationships/image" Target="../media/image241.png"/><Relationship Id="rId4" Type="http://schemas.openxmlformats.org/officeDocument/2006/relationships/image" Target="../media/image240.png"/><Relationship Id="rId3" Type="http://schemas.openxmlformats.org/officeDocument/2006/relationships/image" Target="../media/image239.png"/><Relationship Id="rId2" Type="http://schemas.openxmlformats.org/officeDocument/2006/relationships/image" Target="../media/image238.png"/><Relationship Id="rId18" Type="http://schemas.openxmlformats.org/officeDocument/2006/relationships/slideLayout" Target="../slideLayouts/slideLayout1.xml"/><Relationship Id="rId17" Type="http://schemas.openxmlformats.org/officeDocument/2006/relationships/image" Target="../media/image349.png"/><Relationship Id="rId16" Type="http://schemas.openxmlformats.org/officeDocument/2006/relationships/image" Target="../media/image348.png"/><Relationship Id="rId15" Type="http://schemas.openxmlformats.org/officeDocument/2006/relationships/image" Target="../media/image347.png"/><Relationship Id="rId14" Type="http://schemas.openxmlformats.org/officeDocument/2006/relationships/image" Target="../media/image346.png"/><Relationship Id="rId13" Type="http://schemas.openxmlformats.org/officeDocument/2006/relationships/image" Target="../media/image345.png"/><Relationship Id="rId12" Type="http://schemas.openxmlformats.org/officeDocument/2006/relationships/image" Target="../media/image344.png"/><Relationship Id="rId11" Type="http://schemas.openxmlformats.org/officeDocument/2006/relationships/image" Target="../media/image343.png"/><Relationship Id="rId10" Type="http://schemas.openxmlformats.org/officeDocument/2006/relationships/image" Target="../media/image342.png"/><Relationship Id="rId1" Type="http://schemas.openxmlformats.org/officeDocument/2006/relationships/image" Target="../media/image228.png"/></Relationships>
</file>

<file path=ppt/slides/_rels/slide94.xml.rels><?xml version="1.0" encoding="UTF-8" standalone="yes"?>
<Relationships xmlns="http://schemas.openxmlformats.org/package/2006/relationships"><Relationship Id="rId9" Type="http://schemas.openxmlformats.org/officeDocument/2006/relationships/image" Target="../media/image351.png"/><Relationship Id="rId8" Type="http://schemas.openxmlformats.org/officeDocument/2006/relationships/image" Target="../media/image350.png"/><Relationship Id="rId7" Type="http://schemas.openxmlformats.org/officeDocument/2006/relationships/image" Target="../media/image243.png"/><Relationship Id="rId6" Type="http://schemas.openxmlformats.org/officeDocument/2006/relationships/image" Target="../media/image242.png"/><Relationship Id="rId5" Type="http://schemas.openxmlformats.org/officeDocument/2006/relationships/image" Target="../media/image241.png"/><Relationship Id="rId4" Type="http://schemas.openxmlformats.org/officeDocument/2006/relationships/image" Target="../media/image240.png"/><Relationship Id="rId3" Type="http://schemas.openxmlformats.org/officeDocument/2006/relationships/image" Target="../media/image239.png"/><Relationship Id="rId2" Type="http://schemas.openxmlformats.org/officeDocument/2006/relationships/image" Target="../media/image238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228.png"/></Relationships>
</file>

<file path=ppt/slides/_rels/slide95.xml.rels><?xml version="1.0" encoding="UTF-8" standalone="yes"?>
<Relationships xmlns="http://schemas.openxmlformats.org/package/2006/relationships"><Relationship Id="rId9" Type="http://schemas.openxmlformats.org/officeDocument/2006/relationships/image" Target="../media/image354.png"/><Relationship Id="rId8" Type="http://schemas.openxmlformats.org/officeDocument/2006/relationships/image" Target="../media/image353.png"/><Relationship Id="rId7" Type="http://schemas.openxmlformats.org/officeDocument/2006/relationships/image" Target="../media/image352.png"/><Relationship Id="rId6" Type="http://schemas.openxmlformats.org/officeDocument/2006/relationships/image" Target="../media/image242.png"/><Relationship Id="rId5" Type="http://schemas.openxmlformats.org/officeDocument/2006/relationships/image" Target="../media/image241.png"/><Relationship Id="rId4" Type="http://schemas.openxmlformats.org/officeDocument/2006/relationships/image" Target="../media/image240.png"/><Relationship Id="rId38" Type="http://schemas.openxmlformats.org/officeDocument/2006/relationships/slideLayout" Target="../slideLayouts/slideLayout1.xml"/><Relationship Id="rId37" Type="http://schemas.openxmlformats.org/officeDocument/2006/relationships/image" Target="../media/image381.png"/><Relationship Id="rId36" Type="http://schemas.openxmlformats.org/officeDocument/2006/relationships/image" Target="../media/image380.png"/><Relationship Id="rId35" Type="http://schemas.openxmlformats.org/officeDocument/2006/relationships/image" Target="../media/image379.png"/><Relationship Id="rId34" Type="http://schemas.openxmlformats.org/officeDocument/2006/relationships/image" Target="../media/image378.png"/><Relationship Id="rId33" Type="http://schemas.openxmlformats.org/officeDocument/2006/relationships/image" Target="../media/image377.png"/><Relationship Id="rId32" Type="http://schemas.openxmlformats.org/officeDocument/2006/relationships/image" Target="../media/image376.png"/><Relationship Id="rId31" Type="http://schemas.openxmlformats.org/officeDocument/2006/relationships/image" Target="../media/image375.png"/><Relationship Id="rId30" Type="http://schemas.openxmlformats.org/officeDocument/2006/relationships/image" Target="../media/image374.png"/><Relationship Id="rId3" Type="http://schemas.openxmlformats.org/officeDocument/2006/relationships/image" Target="../media/image239.png"/><Relationship Id="rId29" Type="http://schemas.openxmlformats.org/officeDocument/2006/relationships/image" Target="../media/image373.png"/><Relationship Id="rId28" Type="http://schemas.openxmlformats.org/officeDocument/2006/relationships/image" Target="../media/image372.png"/><Relationship Id="rId27" Type="http://schemas.openxmlformats.org/officeDocument/2006/relationships/image" Target="../media/image371.png"/><Relationship Id="rId26" Type="http://schemas.openxmlformats.org/officeDocument/2006/relationships/image" Target="../media/image370.png"/><Relationship Id="rId25" Type="http://schemas.openxmlformats.org/officeDocument/2006/relationships/image" Target="../media/image369.png"/><Relationship Id="rId24" Type="http://schemas.openxmlformats.org/officeDocument/2006/relationships/image" Target="../media/image368.png"/><Relationship Id="rId23" Type="http://schemas.openxmlformats.org/officeDocument/2006/relationships/image" Target="../media/image367.png"/><Relationship Id="rId22" Type="http://schemas.openxmlformats.org/officeDocument/2006/relationships/image" Target="../media/image366.png"/><Relationship Id="rId21" Type="http://schemas.openxmlformats.org/officeDocument/2006/relationships/image" Target="../media/image365.png"/><Relationship Id="rId20" Type="http://schemas.openxmlformats.org/officeDocument/2006/relationships/image" Target="../media/image364.png"/><Relationship Id="rId2" Type="http://schemas.openxmlformats.org/officeDocument/2006/relationships/image" Target="../media/image238.png"/><Relationship Id="rId19" Type="http://schemas.openxmlformats.org/officeDocument/2006/relationships/image" Target="../media/image363.png"/><Relationship Id="rId18" Type="http://schemas.openxmlformats.org/officeDocument/2006/relationships/image" Target="../media/image362.png"/><Relationship Id="rId17" Type="http://schemas.openxmlformats.org/officeDocument/2006/relationships/image" Target="../media/image361.png"/><Relationship Id="rId16" Type="http://schemas.openxmlformats.org/officeDocument/2006/relationships/image" Target="../media/image360.png"/><Relationship Id="rId15" Type="http://schemas.openxmlformats.org/officeDocument/2006/relationships/image" Target="../media/image359.png"/><Relationship Id="rId14" Type="http://schemas.openxmlformats.org/officeDocument/2006/relationships/image" Target="../media/image358.png"/><Relationship Id="rId13" Type="http://schemas.openxmlformats.org/officeDocument/2006/relationships/image" Target="../media/image357.png"/><Relationship Id="rId12" Type="http://schemas.openxmlformats.org/officeDocument/2006/relationships/image" Target="../media/image356.png"/><Relationship Id="rId11" Type="http://schemas.openxmlformats.org/officeDocument/2006/relationships/image" Target="../media/image268.png"/><Relationship Id="rId10" Type="http://schemas.openxmlformats.org/officeDocument/2006/relationships/image" Target="../media/image355.png"/><Relationship Id="rId1" Type="http://schemas.openxmlformats.org/officeDocument/2006/relationships/image" Target="../media/image228.png"/></Relationships>
</file>

<file path=ppt/slides/_rels/slide96.xml.rels><?xml version="1.0" encoding="UTF-8" standalone="yes"?>
<Relationships xmlns="http://schemas.openxmlformats.org/package/2006/relationships"><Relationship Id="rId9" Type="http://schemas.openxmlformats.org/officeDocument/2006/relationships/image" Target="../media/image367.png"/><Relationship Id="rId8" Type="http://schemas.openxmlformats.org/officeDocument/2006/relationships/image" Target="../media/image366.png"/><Relationship Id="rId7" Type="http://schemas.openxmlformats.org/officeDocument/2006/relationships/image" Target="../media/image365.png"/><Relationship Id="rId6" Type="http://schemas.openxmlformats.org/officeDocument/2006/relationships/image" Target="../media/image382.png"/><Relationship Id="rId5" Type="http://schemas.openxmlformats.org/officeDocument/2006/relationships/image" Target="../media/image241.png"/><Relationship Id="rId4" Type="http://schemas.openxmlformats.org/officeDocument/2006/relationships/image" Target="../media/image240.png"/><Relationship Id="rId36" Type="http://schemas.openxmlformats.org/officeDocument/2006/relationships/slideLayout" Target="../slideLayouts/slideLayout1.xml"/><Relationship Id="rId35" Type="http://schemas.openxmlformats.org/officeDocument/2006/relationships/image" Target="../media/image393.png"/><Relationship Id="rId34" Type="http://schemas.openxmlformats.org/officeDocument/2006/relationships/image" Target="../media/image392.png"/><Relationship Id="rId33" Type="http://schemas.openxmlformats.org/officeDocument/2006/relationships/image" Target="../media/image391.png"/><Relationship Id="rId32" Type="http://schemas.openxmlformats.org/officeDocument/2006/relationships/image" Target="../media/image268.png"/><Relationship Id="rId31" Type="http://schemas.openxmlformats.org/officeDocument/2006/relationships/image" Target="../media/image267.png"/><Relationship Id="rId30" Type="http://schemas.openxmlformats.org/officeDocument/2006/relationships/image" Target="../media/image390.png"/><Relationship Id="rId3" Type="http://schemas.openxmlformats.org/officeDocument/2006/relationships/image" Target="../media/image239.png"/><Relationship Id="rId29" Type="http://schemas.openxmlformats.org/officeDocument/2006/relationships/image" Target="../media/image389.png"/><Relationship Id="rId28" Type="http://schemas.openxmlformats.org/officeDocument/2006/relationships/image" Target="../media/image388.png"/><Relationship Id="rId27" Type="http://schemas.openxmlformats.org/officeDocument/2006/relationships/image" Target="../media/image381.png"/><Relationship Id="rId26" Type="http://schemas.openxmlformats.org/officeDocument/2006/relationships/image" Target="../media/image387.png"/><Relationship Id="rId25" Type="http://schemas.openxmlformats.org/officeDocument/2006/relationships/image" Target="../media/image380.png"/><Relationship Id="rId24" Type="http://schemas.openxmlformats.org/officeDocument/2006/relationships/image" Target="../media/image379.png"/><Relationship Id="rId23" Type="http://schemas.openxmlformats.org/officeDocument/2006/relationships/image" Target="../media/image378.png"/><Relationship Id="rId22" Type="http://schemas.openxmlformats.org/officeDocument/2006/relationships/image" Target="../media/image377.png"/><Relationship Id="rId21" Type="http://schemas.openxmlformats.org/officeDocument/2006/relationships/image" Target="../media/image376.png"/><Relationship Id="rId20" Type="http://schemas.openxmlformats.org/officeDocument/2006/relationships/image" Target="../media/image386.png"/><Relationship Id="rId2" Type="http://schemas.openxmlformats.org/officeDocument/2006/relationships/image" Target="../media/image238.png"/><Relationship Id="rId19" Type="http://schemas.openxmlformats.org/officeDocument/2006/relationships/image" Target="../media/image385.png"/><Relationship Id="rId18" Type="http://schemas.openxmlformats.org/officeDocument/2006/relationships/image" Target="../media/image384.png"/><Relationship Id="rId17" Type="http://schemas.openxmlformats.org/officeDocument/2006/relationships/image" Target="../media/image383.png"/><Relationship Id="rId16" Type="http://schemas.openxmlformats.org/officeDocument/2006/relationships/image" Target="../media/image374.png"/><Relationship Id="rId15" Type="http://schemas.openxmlformats.org/officeDocument/2006/relationships/image" Target="../media/image373.png"/><Relationship Id="rId14" Type="http://schemas.openxmlformats.org/officeDocument/2006/relationships/image" Target="../media/image372.png"/><Relationship Id="rId13" Type="http://schemas.openxmlformats.org/officeDocument/2006/relationships/image" Target="../media/image371.png"/><Relationship Id="rId12" Type="http://schemas.openxmlformats.org/officeDocument/2006/relationships/image" Target="../media/image370.png"/><Relationship Id="rId11" Type="http://schemas.openxmlformats.org/officeDocument/2006/relationships/image" Target="../media/image369.png"/><Relationship Id="rId10" Type="http://schemas.openxmlformats.org/officeDocument/2006/relationships/image" Target="../media/image368.png"/><Relationship Id="rId1" Type="http://schemas.openxmlformats.org/officeDocument/2006/relationships/image" Target="../media/image228.png"/></Relationships>
</file>

<file path=ppt/slides/_rels/slide97.xml.rels><?xml version="1.0" encoding="UTF-8" standalone="yes"?>
<Relationships xmlns="http://schemas.openxmlformats.org/package/2006/relationships"><Relationship Id="rId9" Type="http://schemas.openxmlformats.org/officeDocument/2006/relationships/image" Target="../media/image396.png"/><Relationship Id="rId8" Type="http://schemas.openxmlformats.org/officeDocument/2006/relationships/image" Target="../media/image395.png"/><Relationship Id="rId7" Type="http://schemas.openxmlformats.org/officeDocument/2006/relationships/image" Target="../media/image394.png"/><Relationship Id="rId6" Type="http://schemas.openxmlformats.org/officeDocument/2006/relationships/image" Target="../media/image242.png"/><Relationship Id="rId5" Type="http://schemas.openxmlformats.org/officeDocument/2006/relationships/image" Target="../media/image241.png"/><Relationship Id="rId4" Type="http://schemas.openxmlformats.org/officeDocument/2006/relationships/image" Target="../media/image240.png"/><Relationship Id="rId3" Type="http://schemas.openxmlformats.org/officeDocument/2006/relationships/image" Target="../media/image239.png"/><Relationship Id="rId20" Type="http://schemas.openxmlformats.org/officeDocument/2006/relationships/slideLayout" Target="../slideLayouts/slideLayout1.xml"/><Relationship Id="rId2" Type="http://schemas.openxmlformats.org/officeDocument/2006/relationships/image" Target="../media/image238.png"/><Relationship Id="rId19" Type="http://schemas.openxmlformats.org/officeDocument/2006/relationships/image" Target="../media/image405.png"/><Relationship Id="rId18" Type="http://schemas.openxmlformats.org/officeDocument/2006/relationships/image" Target="../media/image404.png"/><Relationship Id="rId17" Type="http://schemas.openxmlformats.org/officeDocument/2006/relationships/image" Target="../media/image403.png"/><Relationship Id="rId16" Type="http://schemas.openxmlformats.org/officeDocument/2006/relationships/image" Target="../media/image402.png"/><Relationship Id="rId15" Type="http://schemas.openxmlformats.org/officeDocument/2006/relationships/image" Target="../media/image401.png"/><Relationship Id="rId14" Type="http://schemas.openxmlformats.org/officeDocument/2006/relationships/image" Target="../media/image400.png"/><Relationship Id="rId13" Type="http://schemas.openxmlformats.org/officeDocument/2006/relationships/image" Target="../media/image399.png"/><Relationship Id="rId12" Type="http://schemas.openxmlformats.org/officeDocument/2006/relationships/image" Target="../media/image268.png"/><Relationship Id="rId11" Type="http://schemas.openxmlformats.org/officeDocument/2006/relationships/image" Target="../media/image398.png"/><Relationship Id="rId10" Type="http://schemas.openxmlformats.org/officeDocument/2006/relationships/image" Target="../media/image397.png"/><Relationship Id="rId1" Type="http://schemas.openxmlformats.org/officeDocument/2006/relationships/image" Target="../media/image228.png"/></Relationships>
</file>

<file path=ppt/slides/_rels/slide98.xml.rels><?xml version="1.0" encoding="UTF-8" standalone="yes"?>
<Relationships xmlns="http://schemas.openxmlformats.org/package/2006/relationships"><Relationship Id="rId9" Type="http://schemas.openxmlformats.org/officeDocument/2006/relationships/image" Target="../media/image407.png"/><Relationship Id="rId8" Type="http://schemas.openxmlformats.org/officeDocument/2006/relationships/image" Target="../media/image396.png"/><Relationship Id="rId7" Type="http://schemas.openxmlformats.org/officeDocument/2006/relationships/image" Target="../media/image406.png"/><Relationship Id="rId6" Type="http://schemas.openxmlformats.org/officeDocument/2006/relationships/image" Target="../media/image242.png"/><Relationship Id="rId5" Type="http://schemas.openxmlformats.org/officeDocument/2006/relationships/image" Target="../media/image241.png"/><Relationship Id="rId4" Type="http://schemas.openxmlformats.org/officeDocument/2006/relationships/image" Target="../media/image240.png"/><Relationship Id="rId35" Type="http://schemas.openxmlformats.org/officeDocument/2006/relationships/slideLayout" Target="../slideLayouts/slideLayout1.xml"/><Relationship Id="rId34" Type="http://schemas.openxmlformats.org/officeDocument/2006/relationships/image" Target="../media/image431.png"/><Relationship Id="rId33" Type="http://schemas.openxmlformats.org/officeDocument/2006/relationships/image" Target="../media/image430.png"/><Relationship Id="rId32" Type="http://schemas.openxmlformats.org/officeDocument/2006/relationships/image" Target="../media/image429.png"/><Relationship Id="rId31" Type="http://schemas.openxmlformats.org/officeDocument/2006/relationships/image" Target="../media/image428.png"/><Relationship Id="rId30" Type="http://schemas.openxmlformats.org/officeDocument/2006/relationships/image" Target="../media/image427.png"/><Relationship Id="rId3" Type="http://schemas.openxmlformats.org/officeDocument/2006/relationships/image" Target="../media/image239.png"/><Relationship Id="rId29" Type="http://schemas.openxmlformats.org/officeDocument/2006/relationships/image" Target="../media/image426.png"/><Relationship Id="rId28" Type="http://schemas.openxmlformats.org/officeDocument/2006/relationships/image" Target="../media/image425.png"/><Relationship Id="rId27" Type="http://schemas.openxmlformats.org/officeDocument/2006/relationships/image" Target="../media/image424.png"/><Relationship Id="rId26" Type="http://schemas.openxmlformats.org/officeDocument/2006/relationships/image" Target="../media/image423.png"/><Relationship Id="rId25" Type="http://schemas.openxmlformats.org/officeDocument/2006/relationships/image" Target="../media/image422.png"/><Relationship Id="rId24" Type="http://schemas.openxmlformats.org/officeDocument/2006/relationships/image" Target="../media/image421.png"/><Relationship Id="rId23" Type="http://schemas.openxmlformats.org/officeDocument/2006/relationships/image" Target="../media/image420.png"/><Relationship Id="rId22" Type="http://schemas.openxmlformats.org/officeDocument/2006/relationships/image" Target="../media/image419.png"/><Relationship Id="rId21" Type="http://schemas.openxmlformats.org/officeDocument/2006/relationships/image" Target="../media/image418.png"/><Relationship Id="rId20" Type="http://schemas.openxmlformats.org/officeDocument/2006/relationships/image" Target="../media/image417.png"/><Relationship Id="rId2" Type="http://schemas.openxmlformats.org/officeDocument/2006/relationships/image" Target="../media/image238.png"/><Relationship Id="rId19" Type="http://schemas.openxmlformats.org/officeDocument/2006/relationships/image" Target="../media/image381.png"/><Relationship Id="rId18" Type="http://schemas.openxmlformats.org/officeDocument/2006/relationships/image" Target="../media/image416.png"/><Relationship Id="rId17" Type="http://schemas.openxmlformats.org/officeDocument/2006/relationships/image" Target="../media/image415.png"/><Relationship Id="rId16" Type="http://schemas.openxmlformats.org/officeDocument/2006/relationships/image" Target="../media/image414.png"/><Relationship Id="rId15" Type="http://schemas.openxmlformats.org/officeDocument/2006/relationships/image" Target="../media/image413.png"/><Relationship Id="rId14" Type="http://schemas.openxmlformats.org/officeDocument/2006/relationships/image" Target="../media/image412.png"/><Relationship Id="rId13" Type="http://schemas.openxmlformats.org/officeDocument/2006/relationships/image" Target="../media/image411.png"/><Relationship Id="rId12" Type="http://schemas.openxmlformats.org/officeDocument/2006/relationships/image" Target="../media/image410.png"/><Relationship Id="rId11" Type="http://schemas.openxmlformats.org/officeDocument/2006/relationships/image" Target="../media/image409.png"/><Relationship Id="rId10" Type="http://schemas.openxmlformats.org/officeDocument/2006/relationships/image" Target="../media/image408.png"/><Relationship Id="rId1" Type="http://schemas.openxmlformats.org/officeDocument/2006/relationships/image" Target="../media/image228.png"/></Relationships>
</file>

<file path=ppt/slides/_rels/slide99.xml.rels><?xml version="1.0" encoding="UTF-8" standalone="yes"?>
<Relationships xmlns="http://schemas.openxmlformats.org/package/2006/relationships"><Relationship Id="rId9" Type="http://schemas.openxmlformats.org/officeDocument/2006/relationships/image" Target="../media/image433.png"/><Relationship Id="rId8" Type="http://schemas.openxmlformats.org/officeDocument/2006/relationships/image" Target="../media/image432.png"/><Relationship Id="rId7" Type="http://schemas.openxmlformats.org/officeDocument/2006/relationships/image" Target="../media/image268.png"/><Relationship Id="rId6" Type="http://schemas.openxmlformats.org/officeDocument/2006/relationships/image" Target="../media/image242.png"/><Relationship Id="rId5" Type="http://schemas.openxmlformats.org/officeDocument/2006/relationships/image" Target="../media/image241.png"/><Relationship Id="rId4" Type="http://schemas.openxmlformats.org/officeDocument/2006/relationships/image" Target="../media/image240.png"/><Relationship Id="rId3" Type="http://schemas.openxmlformats.org/officeDocument/2006/relationships/image" Target="../media/image239.png"/><Relationship Id="rId2" Type="http://schemas.openxmlformats.org/officeDocument/2006/relationships/image" Target="../media/image238.png"/><Relationship Id="rId11" Type="http://schemas.openxmlformats.org/officeDocument/2006/relationships/slideLayout" Target="../slideLayouts/slideLayout1.xml"/><Relationship Id="rId10" Type="http://schemas.openxmlformats.org/officeDocument/2006/relationships/image" Target="../media/image434.png"/><Relationship Id="rId1" Type="http://schemas.openxmlformats.org/officeDocument/2006/relationships/image" Target="../media/image2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8246" y="3377550"/>
            <a:ext cx="721800" cy="102900"/>
          </a:xfrm>
          <a:prstGeom prst="rect">
            <a:avLst/>
          </a:prstGeom>
        </p:spPr>
      </p:pic>
      <p:pic>
        <p:nvPicPr>
          <p:cNvPr id="4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9861" y="3377550"/>
            <a:ext cx="721800" cy="102900"/>
          </a:xfrm>
          <a:prstGeom prst="rect">
            <a:avLst/>
          </a:prstGeom>
        </p:spPr>
      </p:pic>
      <p:pic>
        <p:nvPicPr>
          <p:cNvPr id="5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77550"/>
            <a:ext cx="721798" cy="102900"/>
          </a:xfrm>
          <a:prstGeom prst="rect">
            <a:avLst/>
          </a:prstGeom>
        </p:spPr>
      </p:pic>
      <p:pic>
        <p:nvPicPr>
          <p:cNvPr id="6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424" y="3377550"/>
            <a:ext cx="5216700" cy="102900"/>
          </a:xfrm>
          <a:prstGeom prst="rect">
            <a:avLst/>
          </a:prstGeom>
        </p:spPr>
      </p:pic>
      <p:pic>
        <p:nvPicPr>
          <p:cNvPr id="7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425" y="3785250"/>
            <a:ext cx="7520700" cy="1546500"/>
          </a:xfrm>
          <a:prstGeom prst="rect">
            <a:avLst/>
          </a:prstGeom>
        </p:spPr>
      </p:pic>
      <p:sp>
        <p:nvSpPr>
          <p:cNvPr id="8" name="text 1"/>
          <p:cNvSpPr txBox="1"/>
          <p:nvPr/>
        </p:nvSpPr>
        <p:spPr>
          <a:xfrm>
            <a:off x="807085" y="3904615"/>
            <a:ext cx="7932420" cy="14579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pt-BR" sz="4740" spc="10" dirty="0">
                <a:solidFill>
                  <a:srgbClr val="2185C5"/>
                </a:solidFill>
                <a:latin typeface="Arial" panose="020B0604020202020204"/>
                <a:cs typeface="Arial" panose="020B0604020202020204"/>
              </a:rPr>
              <a:t>P</a:t>
            </a:r>
            <a:r>
              <a:rPr lang="pt-BR" sz="4740" spc="10" dirty="0">
                <a:solidFill>
                  <a:srgbClr val="2185C5"/>
                </a:solidFill>
                <a:latin typeface="Arial" panose="020B0604020202020204"/>
                <a:cs typeface="Arial" panose="020B0604020202020204"/>
              </a:rPr>
              <a:t>rogramação </a:t>
            </a:r>
            <a:endParaRPr lang="pt-BR" sz="4740" spc="10" dirty="0">
              <a:solidFill>
                <a:srgbClr val="2185C5"/>
              </a:solidFill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lang="pt-BR" sz="4740" spc="10" dirty="0">
                <a:solidFill>
                  <a:srgbClr val="2185C5"/>
                </a:solidFill>
                <a:latin typeface="Arial" panose="020B0604020202020204"/>
                <a:cs typeface="Arial" panose="020B0604020202020204"/>
              </a:rPr>
              <a:t>com Python</a:t>
            </a:r>
            <a:endParaRPr lang="pt-BR" sz="4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3907111" y="5358780"/>
            <a:ext cx="345186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pt-BR" sz="3000" spc="10" dirty="0">
                <a:solidFill>
                  <a:srgbClr val="2185C5"/>
                </a:solidFill>
                <a:latin typeface="Arial" panose="020B0604020202020204"/>
                <a:cs typeface="Arial" panose="020B0604020202020204"/>
              </a:rPr>
              <a:t>Igor Terriaga Santos</a:t>
            </a:r>
            <a:endParaRPr lang="pt-BR" sz="30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0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1750" y="183499"/>
            <a:ext cx="3810000" cy="2857500"/>
          </a:xfrm>
          <a:prstGeom prst="rect">
            <a:avLst/>
          </a:prstGeom>
        </p:spPr>
      </p:pic>
      <p:pic>
        <p:nvPicPr>
          <p:cNvPr id="11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2045" y="66040"/>
            <a:ext cx="3966210" cy="297497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68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3400" y="1575225"/>
            <a:ext cx="1957200" cy="8715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4267200" y="1943804"/>
            <a:ext cx="1524000" cy="114361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876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“</a:t>
            </a:r>
            <a:endParaRPr sz="87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69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3283" y="2132900"/>
            <a:ext cx="1710300" cy="102900"/>
          </a:xfrm>
          <a:prstGeom prst="rect">
            <a:avLst/>
          </a:prstGeom>
        </p:spPr>
      </p:pic>
      <p:pic>
        <p:nvPicPr>
          <p:cNvPr id="70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4176" y="2132900"/>
            <a:ext cx="1709823" cy="102900"/>
          </a:xfrm>
          <a:prstGeom prst="rect">
            <a:avLst/>
          </a:prstGeom>
        </p:spPr>
      </p:pic>
      <p:pic>
        <p:nvPicPr>
          <p:cNvPr id="71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32900"/>
            <a:ext cx="1710300" cy="102900"/>
          </a:xfrm>
          <a:prstGeom prst="rect">
            <a:avLst/>
          </a:prstGeom>
        </p:spPr>
      </p:pic>
      <p:pic>
        <p:nvPicPr>
          <p:cNvPr id="72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0424" y="2132900"/>
            <a:ext cx="1710299" cy="102900"/>
          </a:xfrm>
          <a:prstGeom prst="rect">
            <a:avLst/>
          </a:prstGeom>
        </p:spPr>
      </p:pic>
      <p:pic>
        <p:nvPicPr>
          <p:cNvPr id="73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0425" y="2882400"/>
            <a:ext cx="5723700" cy="28512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2118828" y="3103380"/>
            <a:ext cx="5830570" cy="147701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 algn="r">
              <a:lnSpc>
                <a:spcPct val="100000"/>
              </a:lnSpc>
            </a:pPr>
            <a:r>
              <a:rPr sz="3200" i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 arte de programar consiste na</a:t>
            </a:r>
            <a:endParaRPr sz="3200">
              <a:latin typeface="Arial" panose="020B0604020202020204"/>
              <a:cs typeface="Arial" panose="020B0604020202020204"/>
            </a:endParaRPr>
          </a:p>
          <a:p>
            <a:pPr marL="187960" algn="r">
              <a:lnSpc>
                <a:spcPct val="100000"/>
              </a:lnSpc>
            </a:pPr>
            <a:r>
              <a:rPr sz="3200" i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arte de organizar e dominar a</a:t>
            </a:r>
            <a:endParaRPr sz="3200">
              <a:latin typeface="Arial" panose="020B0604020202020204"/>
              <a:cs typeface="Arial" panose="020B0604020202020204"/>
            </a:endParaRPr>
          </a:p>
          <a:p>
            <a:pPr marL="1333500" algn="r">
              <a:lnSpc>
                <a:spcPct val="100000"/>
              </a:lnSpc>
            </a:pPr>
            <a:r>
              <a:rPr sz="3200" i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complexidade.</a:t>
            </a:r>
            <a:endParaRPr sz="32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5857231" y="4527558"/>
            <a:ext cx="1534364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80" i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-Edgar Dijskstra</a:t>
            </a:r>
            <a:endParaRPr sz="16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3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424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425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426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427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428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347345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Comando continue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429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900" y="1166495"/>
            <a:ext cx="4607560" cy="2783840"/>
          </a:xfrm>
          <a:prstGeom prst="rect">
            <a:avLst/>
          </a:prstGeom>
        </p:spPr>
      </p:pic>
      <p:pic>
        <p:nvPicPr>
          <p:cNvPr id="1430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4625" y="1486512"/>
            <a:ext cx="1795599" cy="763550"/>
          </a:xfrm>
          <a:prstGeom prst="rect">
            <a:avLst/>
          </a:prstGeom>
        </p:spPr>
      </p:pic>
      <p:pic>
        <p:nvPicPr>
          <p:cNvPr id="1431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9862" y="1481749"/>
            <a:ext cx="1805124" cy="773075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6945728" y="1791071"/>
            <a:ext cx="507975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latin typeface="Arial" panose="020B0604020202020204"/>
                <a:cs typeface="Arial" panose="020B0604020202020204"/>
              </a:rPr>
              <a:t>True ?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432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6975" y="4354700"/>
            <a:ext cx="2601000" cy="335700"/>
          </a:xfrm>
          <a:prstGeom prst="rect">
            <a:avLst/>
          </a:prstGeom>
        </p:spPr>
      </p:pic>
      <p:pic>
        <p:nvPicPr>
          <p:cNvPr id="1433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2212" y="4349937"/>
            <a:ext cx="2610525" cy="345225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5299295" y="4445334"/>
            <a:ext cx="1871701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latin typeface="Arial" panose="020B0604020202020204"/>
                <a:cs typeface="Arial" panose="020B0604020202020204"/>
              </a:rPr>
              <a:t>print(‘Fim da aplicação’)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434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6925" y="1595625"/>
            <a:ext cx="774300" cy="90899"/>
          </a:xfrm>
          <a:prstGeom prst="rect">
            <a:avLst/>
          </a:prstGeom>
        </p:spPr>
      </p:pic>
      <p:sp>
        <p:nvSpPr>
          <p:cNvPr id="5" name="text 1"/>
          <p:cNvSpPr txBox="1"/>
          <p:nvPr/>
        </p:nvSpPr>
        <p:spPr>
          <a:xfrm>
            <a:off x="5952650" y="1628359"/>
            <a:ext cx="357733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Não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435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0075" y="1588602"/>
            <a:ext cx="774300" cy="340500"/>
          </a:xfrm>
          <a:prstGeom prst="rect">
            <a:avLst/>
          </a:prstGeom>
        </p:spPr>
      </p:pic>
      <p:sp>
        <p:nvSpPr>
          <p:cNvPr id="6" name="text 1"/>
          <p:cNvSpPr txBox="1"/>
          <p:nvPr/>
        </p:nvSpPr>
        <p:spPr>
          <a:xfrm>
            <a:off x="8075800" y="1701886"/>
            <a:ext cx="320040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Sim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436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6253" y="1863525"/>
            <a:ext cx="355125" cy="9525"/>
          </a:xfrm>
          <a:prstGeom prst="rect">
            <a:avLst/>
          </a:prstGeom>
        </p:spPr>
      </p:pic>
      <p:pic>
        <p:nvPicPr>
          <p:cNvPr id="1437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7574" y="2357737"/>
            <a:ext cx="1072500" cy="335700"/>
          </a:xfrm>
          <a:prstGeom prst="rect">
            <a:avLst/>
          </a:prstGeom>
        </p:spPr>
      </p:pic>
      <p:pic>
        <p:nvPicPr>
          <p:cNvPr id="1438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2812" y="2352975"/>
            <a:ext cx="1082026" cy="345225"/>
          </a:xfrm>
          <a:prstGeom prst="rect">
            <a:avLst/>
          </a:prstGeom>
        </p:spPr>
      </p:pic>
      <p:sp>
        <p:nvSpPr>
          <p:cNvPr id="7" name="text 1"/>
          <p:cNvSpPr txBox="1"/>
          <p:nvPr/>
        </p:nvSpPr>
        <p:spPr>
          <a:xfrm>
            <a:off x="8197316" y="2448371"/>
            <a:ext cx="147396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40" spc="10" dirty="0">
                <a:latin typeface="Arial" panose="020B0604020202020204"/>
                <a:cs typeface="Arial" panose="020B0604020202020204"/>
              </a:rPr>
              <a:t>...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439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7574" y="2894762"/>
            <a:ext cx="1072500" cy="335700"/>
          </a:xfrm>
          <a:prstGeom prst="rect">
            <a:avLst/>
          </a:prstGeom>
        </p:spPr>
      </p:pic>
      <p:pic>
        <p:nvPicPr>
          <p:cNvPr id="1440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2812" y="2890000"/>
            <a:ext cx="1082026" cy="345225"/>
          </a:xfrm>
          <a:prstGeom prst="rect">
            <a:avLst/>
          </a:prstGeom>
        </p:spPr>
      </p:pic>
      <p:sp>
        <p:nvSpPr>
          <p:cNvPr id="8" name="text 1"/>
          <p:cNvSpPr txBox="1"/>
          <p:nvPr/>
        </p:nvSpPr>
        <p:spPr>
          <a:xfrm>
            <a:off x="7912283" y="2985396"/>
            <a:ext cx="717778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continue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441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7574" y="3431775"/>
            <a:ext cx="1072500" cy="335700"/>
          </a:xfrm>
          <a:prstGeom prst="rect">
            <a:avLst/>
          </a:prstGeom>
        </p:spPr>
      </p:pic>
      <p:pic>
        <p:nvPicPr>
          <p:cNvPr id="1442" name="Image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2812" y="3427012"/>
            <a:ext cx="1082026" cy="345225"/>
          </a:xfrm>
          <a:prstGeom prst="rect">
            <a:avLst/>
          </a:prstGeom>
        </p:spPr>
      </p:pic>
      <p:sp>
        <p:nvSpPr>
          <p:cNvPr id="9" name="text 1"/>
          <p:cNvSpPr txBox="1"/>
          <p:nvPr/>
        </p:nvSpPr>
        <p:spPr>
          <a:xfrm>
            <a:off x="8197316" y="3522409"/>
            <a:ext cx="147396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40" spc="10" dirty="0">
                <a:latin typeface="Arial" panose="020B0604020202020204"/>
                <a:cs typeface="Arial" panose="020B0604020202020204"/>
              </a:rPr>
              <a:t>...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443" name="Image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1929" y="726581"/>
            <a:ext cx="1888008" cy="3314156"/>
          </a:xfrm>
          <a:prstGeom prst="rect">
            <a:avLst/>
          </a:prstGeom>
        </p:spPr>
      </p:pic>
      <p:pic>
        <p:nvPicPr>
          <p:cNvPr id="1444" name="Image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862" y="1863525"/>
            <a:ext cx="672525" cy="9525"/>
          </a:xfrm>
          <a:prstGeom prst="rect">
            <a:avLst/>
          </a:prstGeom>
        </p:spPr>
      </p:pic>
      <p:pic>
        <p:nvPicPr>
          <p:cNvPr id="1445" name="Image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5387" y="1874762"/>
            <a:ext cx="9525" cy="2377275"/>
          </a:xfrm>
          <a:prstGeom prst="rect">
            <a:avLst/>
          </a:prstGeom>
        </p:spPr>
      </p:pic>
      <p:pic>
        <p:nvPicPr>
          <p:cNvPr id="1446" name="Image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9654" y="4242512"/>
            <a:ext cx="40991" cy="52750"/>
          </a:xfrm>
          <a:prstGeom prst="rect">
            <a:avLst/>
          </a:prstGeom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7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448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449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450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451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452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192024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Exercícios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453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373587"/>
            <a:ext cx="6462600" cy="3552299"/>
          </a:xfrm>
          <a:prstGeom prst="rect">
            <a:avLst/>
          </a:prstGeom>
        </p:spPr>
      </p:pic>
      <p:sp>
        <p:nvSpPr>
          <p:cNvPr id="6" name="text 1"/>
          <p:cNvSpPr txBox="1"/>
          <p:nvPr/>
        </p:nvSpPr>
        <p:spPr>
          <a:xfrm>
            <a:off x="964742" y="1490935"/>
            <a:ext cx="19304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pt-BR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1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415670" y="1373460"/>
            <a:ext cx="9121775" cy="24930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algn="just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 sequência de Fibonacci é definida pela seguinte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  <a:sym typeface="+mn-ea"/>
              </a:rPr>
              <a:t>sequência: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  <a:sym typeface="+mn-ea"/>
            </a:endParaRPr>
          </a:p>
          <a:p>
            <a:pPr marL="0" algn="just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  <a:sym typeface="+mn-ea"/>
              </a:rPr>
              <a:t>0 1 1 2 3 5 8 13 21... Em que cada termo da sequência é 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  <a:sym typeface="+mn-ea"/>
            </a:endParaRPr>
          </a:p>
          <a:p>
            <a:pPr marL="0" algn="just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  <a:sym typeface="+mn-ea"/>
              </a:rPr>
              <a:t>obtido somando os dois termos anteriores. 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  <a:sym typeface="+mn-ea"/>
            </a:endParaRPr>
          </a:p>
          <a:p>
            <a:pPr marL="0" algn="just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  <a:sym typeface="+mn-ea"/>
              </a:rPr>
              <a:t>Escreva um programa que imprima os n primeiros termos 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  <a:sym typeface="+mn-ea"/>
            </a:endParaRPr>
          </a:p>
          <a:p>
            <a:pPr marL="0" algn="just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  <a:sym typeface="+mn-ea"/>
              </a:rPr>
              <a:t>da sequência dos números Fibonacci.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  <a:p>
            <a:pPr marL="0" algn="just">
              <a:lnSpc>
                <a:spcPct val="100000"/>
              </a:lnSpc>
            </a:pP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  <a:p>
            <a:pPr marL="0" algn="just">
              <a:lnSpc>
                <a:spcPct val="100000"/>
              </a:lnSpc>
            </a:pP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  <a:p>
            <a:pPr marL="0" algn="just">
              <a:lnSpc>
                <a:spcPct val="100000"/>
              </a:lnSpc>
            </a:pP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  <a:p>
            <a:pPr marL="0" algn="just">
              <a:lnSpc>
                <a:spcPct val="100000"/>
              </a:lnSpc>
            </a:pP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2" name="Caixa de Texto 11"/>
          <p:cNvSpPr txBox="1"/>
          <p:nvPr/>
        </p:nvSpPr>
        <p:spPr>
          <a:xfrm>
            <a:off x="915035" y="3113405"/>
            <a:ext cx="2921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2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.</a:t>
            </a:r>
            <a:endParaRPr lang="pt-BR" altLang="en-US"/>
          </a:p>
        </p:txBody>
      </p:sp>
      <p:sp>
        <p:nvSpPr>
          <p:cNvPr id="13" name="Caixa de Texto 12"/>
          <p:cNvSpPr txBox="1"/>
          <p:nvPr/>
        </p:nvSpPr>
        <p:spPr>
          <a:xfrm>
            <a:off x="1415415" y="2872740"/>
            <a:ext cx="742569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Escreva um programa que leia um número e verifique se é ou não primo</a:t>
            </a:r>
            <a:r>
              <a:rPr lang="pt-BR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.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Para fazer essa verificação, calcule o resto da divisão do número por 2 e depois por todos os número impares até o número lido. Se o resto de uma dessas divisões for igual a zero, o numero não é primo.Observe que 0 e 1 não são  primos e que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  <a:sym typeface="+mn-ea"/>
              </a:rPr>
              <a:t>2 é o único número primo que é par</a:t>
            </a:r>
            <a:r>
              <a:rPr lang="en-US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  <a:sym typeface="+mn-ea"/>
              </a:rPr>
              <a:t>.</a:t>
            </a:r>
            <a:endParaRPr lang="en-US" spc="10" dirty="0">
              <a:solidFill>
                <a:srgbClr val="677480"/>
              </a:solidFill>
              <a:latin typeface="Arial" panose="020B0604020202020204"/>
              <a:cs typeface="Arial" panose="020B0604020202020204"/>
              <a:sym typeface="+mn-ea"/>
            </a:endParaRP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2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473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3992700"/>
          </a:xfrm>
          <a:prstGeom prst="rect">
            <a:avLst/>
          </a:prstGeom>
        </p:spPr>
      </p:pic>
      <p:pic>
        <p:nvPicPr>
          <p:cNvPr id="1474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703" y="3992850"/>
            <a:ext cx="3047699" cy="77100"/>
          </a:xfrm>
          <a:prstGeom prst="rect">
            <a:avLst/>
          </a:prstGeom>
        </p:spPr>
      </p:pic>
      <p:pic>
        <p:nvPicPr>
          <p:cNvPr id="1475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270" y="3992850"/>
            <a:ext cx="3047700" cy="77100"/>
          </a:xfrm>
          <a:prstGeom prst="rect">
            <a:avLst/>
          </a:prstGeom>
        </p:spPr>
      </p:pic>
      <p:pic>
        <p:nvPicPr>
          <p:cNvPr id="1476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992850"/>
            <a:ext cx="3047700" cy="77100"/>
          </a:xfrm>
          <a:prstGeom prst="rect">
            <a:avLst/>
          </a:prstGeom>
        </p:spPr>
      </p:pic>
      <p:pic>
        <p:nvPicPr>
          <p:cNvPr id="1477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525" y="2306221"/>
            <a:ext cx="7772400" cy="13773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2799115" y="2190508"/>
            <a:ext cx="3968750" cy="118173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 algn="ctr">
              <a:lnSpc>
                <a:spcPct val="100000"/>
              </a:lnSpc>
            </a:pPr>
            <a:r>
              <a:rPr sz="288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Comando de Repetição </a:t>
            </a:r>
            <a:endParaRPr sz="2880" spc="10" dirty="0">
              <a:solidFill>
                <a:srgbClr val="FFFFFF"/>
              </a:solidFill>
              <a:latin typeface="Arial" panose="020B0604020202020204"/>
              <a:cs typeface="Arial" panose="020B0604020202020204"/>
            </a:endParaRPr>
          </a:p>
          <a:p>
            <a:pPr marL="0" algn="ctr">
              <a:lnSpc>
                <a:spcPct val="100000"/>
              </a:lnSpc>
            </a:pPr>
            <a:r>
              <a:rPr lang="pt-BR" sz="480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f</a:t>
            </a:r>
            <a:r>
              <a:rPr sz="480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or</a:t>
            </a:r>
            <a:endParaRPr sz="4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478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075" y="0"/>
            <a:ext cx="1964202" cy="1964203"/>
          </a:xfrm>
          <a:prstGeom prst="rect">
            <a:avLst/>
          </a:prstGeom>
        </p:spPr>
      </p:pic>
      <p:pic>
        <p:nvPicPr>
          <p:cNvPr id="1479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075" y="0"/>
            <a:ext cx="1964203" cy="1964203"/>
          </a:xfrm>
          <a:prstGeom prst="rect">
            <a:avLst/>
          </a:prstGeom>
        </p:spPr>
      </p:pic>
      <p:pic>
        <p:nvPicPr>
          <p:cNvPr id="1480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7562" y="61901"/>
            <a:ext cx="2244324" cy="2244324"/>
          </a:xfrm>
          <a:prstGeom prst="rect">
            <a:avLst/>
          </a:prstGeom>
        </p:spPr>
      </p:pic>
      <p:pic>
        <p:nvPicPr>
          <p:cNvPr id="1481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7562" y="61900"/>
            <a:ext cx="2244324" cy="2244324"/>
          </a:xfrm>
          <a:prstGeom prst="rect">
            <a:avLst/>
          </a:prstGeom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2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483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484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485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486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487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356108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Quando usar o for?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488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373587"/>
            <a:ext cx="6462600" cy="3552299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570946"/>
            <a:ext cx="642556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As vezes temos que listar uma gama específica de valores,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ou seja, estes valores têm que estar em um determinado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36625" y="2123395"/>
            <a:ext cx="181483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intervalo definido.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069949" y="2523445"/>
            <a:ext cx="613092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Diferente do 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while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, onde corremos o perigo de entrar em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um laço infinito, podemos definir o número de vezes e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436625" y="3075895"/>
            <a:ext cx="551561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como será feita a iteração para cada item do conjunto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436625" y="3352120"/>
            <a:ext cx="135001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usando o 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for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069949" y="3752170"/>
            <a:ext cx="649033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Então podemos dizer que o 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for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é um </a:t>
            </a:r>
            <a:r>
              <a:rPr b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laço definido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, pois ele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é executado um número de vezes exata.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069949" y="4428446"/>
            <a:ext cx="620966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Já o 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while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seria um l</a:t>
            </a:r>
            <a:r>
              <a:rPr b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aço indefinido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, pois ele só é parado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quando a condição de entrada é </a:t>
            </a:r>
            <a:r>
              <a:rPr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False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.</a:t>
            </a:r>
            <a:endParaRPr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9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490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491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492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493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494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236664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Usando o for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495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373600"/>
            <a:ext cx="6462600" cy="857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570957"/>
            <a:ext cx="587057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A maneira mais simples do uso do 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for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é fazendo uma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iteração em um intervalo definido dentro de uma lista.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496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81975"/>
            <a:ext cx="4009053" cy="518475"/>
          </a:xfrm>
          <a:prstGeom prst="rect">
            <a:avLst/>
          </a:prstGeom>
        </p:spPr>
      </p:pic>
      <p:pic>
        <p:nvPicPr>
          <p:cNvPr id="1497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75" y="3232785"/>
            <a:ext cx="5546090" cy="716915"/>
          </a:xfrm>
          <a:prstGeom prst="rect">
            <a:avLst/>
          </a:prstGeom>
        </p:spPr>
      </p:pic>
      <p:pic>
        <p:nvPicPr>
          <p:cNvPr id="1498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687" y="2336234"/>
            <a:ext cx="1675500" cy="340500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2448802" y="2553277"/>
            <a:ext cx="898626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Entrada: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499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391" y="3477440"/>
            <a:ext cx="1675500" cy="340500"/>
          </a:xfrm>
          <a:prstGeom prst="rect">
            <a:avLst/>
          </a:prstGeom>
        </p:spPr>
      </p:pic>
      <p:sp>
        <p:nvSpPr>
          <p:cNvPr id="5" name="text 1"/>
          <p:cNvSpPr txBox="1"/>
          <p:nvPr/>
        </p:nvSpPr>
        <p:spPr>
          <a:xfrm>
            <a:off x="7139236" y="2505128"/>
            <a:ext cx="66802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Saída: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500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3250" y="3949550"/>
            <a:ext cx="1153125" cy="908750"/>
          </a:xfrm>
          <a:prstGeom prst="rect">
            <a:avLst/>
          </a:prstGeom>
        </p:spPr>
      </p:pic>
      <p:pic>
        <p:nvPicPr>
          <p:cNvPr id="1501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0495" y="2959100"/>
            <a:ext cx="1945640" cy="1533525"/>
          </a:xfrm>
          <a:prstGeom prst="rect">
            <a:avLst/>
          </a:prstGeom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2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503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504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505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506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507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236664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Usando o for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508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373600"/>
            <a:ext cx="6462600" cy="857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570957"/>
            <a:ext cx="543750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Outro modo de usar o 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for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é definindo um intervalo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explícito através da função </a:t>
            </a:r>
            <a:r>
              <a:rPr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range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509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687" y="2336234"/>
            <a:ext cx="1675500" cy="340500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2569452" y="2676467"/>
            <a:ext cx="87376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Entrada: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510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391" y="3477440"/>
            <a:ext cx="1675500" cy="340500"/>
          </a:xfrm>
          <a:prstGeom prst="rect">
            <a:avLst/>
          </a:prstGeom>
        </p:spPr>
      </p:pic>
      <p:sp>
        <p:nvSpPr>
          <p:cNvPr id="5" name="text 1"/>
          <p:cNvSpPr txBox="1"/>
          <p:nvPr/>
        </p:nvSpPr>
        <p:spPr>
          <a:xfrm>
            <a:off x="6687751" y="2676578"/>
            <a:ext cx="66802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Saída: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512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680" y="3305810"/>
            <a:ext cx="5204460" cy="975995"/>
          </a:xfrm>
          <a:prstGeom prst="rect">
            <a:avLst/>
          </a:prstGeom>
        </p:spPr>
      </p:pic>
      <p:pic>
        <p:nvPicPr>
          <p:cNvPr id="1514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7820" y="3095625"/>
            <a:ext cx="789305" cy="1883410"/>
          </a:xfrm>
          <a:prstGeom prst="rect">
            <a:avLst/>
          </a:prstGeom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5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516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517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518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519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520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251587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Função range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521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373600"/>
            <a:ext cx="7065900" cy="35838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527149" y="1570957"/>
            <a:ext cx="610806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Define uma lista com  um intervalo inteiro para o laço de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repetição.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527149" y="2247232"/>
            <a:ext cx="614362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Permite controlar a quantidade de iterações em um laço.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527149" y="2647282"/>
            <a:ext cx="575500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Oferece um contador que funciona como um iterador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dentro do laço.</a:t>
            </a:r>
            <a:endParaRPr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2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523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524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525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526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527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251587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Função range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528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125" y="1176625"/>
            <a:ext cx="5559300" cy="35838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129574" y="1373983"/>
            <a:ext cx="359727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Pode receber até 3 parâmetros: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586774" y="1774033"/>
            <a:ext cx="4483100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</a:t>
            </a:r>
            <a:r>
              <a:rPr b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1 parâmetro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 gera uma lista começando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do zero até o antecessor  do que foi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953450" y="2326483"/>
            <a:ext cx="87503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definido.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586774" y="2726532"/>
            <a:ext cx="4448680" cy="50482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53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</a:t>
            </a:r>
            <a:r>
              <a:rPr sz="1530" b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2 parâmetros</a:t>
            </a:r>
            <a:r>
              <a:rPr sz="153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 gera uma lista começando</a:t>
            </a:r>
            <a:endParaRPr sz="1500"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do primeiro parâmetro até o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953450" y="3278982"/>
            <a:ext cx="409702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antecessor segundo parâmetro, sempre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953450" y="3555208"/>
            <a:ext cx="23761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iterando de um em um.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586774" y="3955258"/>
            <a:ext cx="4165600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</a:t>
            </a:r>
            <a:r>
              <a:rPr b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3 parâmetros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  gera uma lista igual a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anterior com 2 parâmetros, porém o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1953450" y="4507708"/>
            <a:ext cx="366522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terceiro parâmetro define o valor do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1953450" y="4783933"/>
            <a:ext cx="200660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incremento da lista.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529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5425" y="2127737"/>
            <a:ext cx="2783775" cy="1917302"/>
          </a:xfrm>
          <a:prstGeom prst="rect">
            <a:avLst/>
          </a:prstGeom>
        </p:spPr>
      </p:pic>
      <p:pic>
        <p:nvPicPr>
          <p:cNvPr id="1530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5425" y="2127737"/>
            <a:ext cx="2783775" cy="1917302"/>
          </a:xfrm>
          <a:prstGeom prst="rect">
            <a:avLst/>
          </a:prstGeom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1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532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533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534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535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536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192024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Exercícios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537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550" y="1373587"/>
            <a:ext cx="6462600" cy="3552299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26972" y="1570946"/>
            <a:ext cx="19304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1.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36625" y="1570946"/>
            <a:ext cx="572008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Faça um algoritmo que calcule o fatorial de um número.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026972" y="1970995"/>
            <a:ext cx="19304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2.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436625" y="1970995"/>
            <a:ext cx="608711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Faça um programa que imprima todos os números ímpares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436625" y="2247220"/>
            <a:ext cx="273685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entre dois números dados.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026972" y="2647270"/>
            <a:ext cx="19304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3.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436625" y="2647270"/>
            <a:ext cx="605028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 algn="just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Faça um programa que receba a quantidade de termos e a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1436625" y="2923495"/>
            <a:ext cx="611632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 algn="just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razão de uma progressão aritmética, então imprima a soma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1436625" y="3199720"/>
            <a:ext cx="258318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de todos os seus termos.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1026972" y="3816305"/>
            <a:ext cx="19304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pt-BR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4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4" name="text 1"/>
          <p:cNvSpPr txBox="1"/>
          <p:nvPr/>
        </p:nvSpPr>
        <p:spPr>
          <a:xfrm>
            <a:off x="1436370" y="3559810"/>
            <a:ext cx="7680325" cy="19386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algn="just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Escreva um programa que leia um número e verifique se é ou não primo.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  <a:p>
            <a:pPr marL="0" algn="just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Para fazer essa verificação, calcule o resto da divisão do número por 2 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  <a:p>
            <a:pPr marL="0" algn="just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 depois por todos os número impares até o número lido. 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  <a:p>
            <a:pPr marL="0" algn="just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Se o resto de uma dessas divisões for igual a zero, o numero não é primo.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  <a:p>
            <a:pPr marL="0" algn="just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Observe que 0 e 1 não são  primos e que 2 é o único número primo que é par</a:t>
            </a:r>
            <a:r>
              <a:rPr lang="pt-BR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  <a:p>
            <a:pPr marL="0" algn="just">
              <a:lnSpc>
                <a:spcPct val="100000"/>
              </a:lnSpc>
            </a:pP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2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803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3992700"/>
          </a:xfrm>
          <a:prstGeom prst="rect">
            <a:avLst/>
          </a:prstGeom>
        </p:spPr>
      </p:pic>
      <p:pic>
        <p:nvPicPr>
          <p:cNvPr id="1804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703" y="3992850"/>
            <a:ext cx="3047699" cy="77100"/>
          </a:xfrm>
          <a:prstGeom prst="rect">
            <a:avLst/>
          </a:prstGeom>
        </p:spPr>
      </p:pic>
      <p:pic>
        <p:nvPicPr>
          <p:cNvPr id="1805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270" y="3992850"/>
            <a:ext cx="3047700" cy="77100"/>
          </a:xfrm>
          <a:prstGeom prst="rect">
            <a:avLst/>
          </a:prstGeom>
        </p:spPr>
      </p:pic>
      <p:pic>
        <p:nvPicPr>
          <p:cNvPr id="1806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992850"/>
            <a:ext cx="3047700" cy="77100"/>
          </a:xfrm>
          <a:prstGeom prst="rect">
            <a:avLst/>
          </a:prstGeom>
        </p:spPr>
      </p:pic>
      <p:pic>
        <p:nvPicPr>
          <p:cNvPr id="1807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525" y="2862581"/>
            <a:ext cx="7772400" cy="8208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3704671" y="2897758"/>
            <a:ext cx="2105558" cy="68031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80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Strings</a:t>
            </a:r>
            <a:endParaRPr sz="4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808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075" y="0"/>
            <a:ext cx="1964202" cy="1964203"/>
          </a:xfrm>
          <a:prstGeom prst="rect">
            <a:avLst/>
          </a:prstGeom>
        </p:spPr>
      </p:pic>
      <p:pic>
        <p:nvPicPr>
          <p:cNvPr id="1809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075" y="0"/>
            <a:ext cx="1964203" cy="1964203"/>
          </a:xfrm>
          <a:prstGeom prst="rect">
            <a:avLst/>
          </a:prstGeom>
        </p:spPr>
      </p:pic>
      <p:pic>
        <p:nvPicPr>
          <p:cNvPr id="1810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1327" y="441225"/>
            <a:ext cx="2421350" cy="2421350"/>
          </a:xfrm>
          <a:prstGeom prst="rect">
            <a:avLst/>
          </a:prstGeom>
        </p:spPr>
      </p:pic>
      <p:pic>
        <p:nvPicPr>
          <p:cNvPr id="1811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1327" y="441225"/>
            <a:ext cx="2421350" cy="242135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86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3400" y="1575225"/>
            <a:ext cx="1957200" cy="8715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4267200" y="1943804"/>
            <a:ext cx="1524000" cy="114361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876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“</a:t>
            </a:r>
            <a:endParaRPr sz="87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87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3283" y="2132900"/>
            <a:ext cx="1710300" cy="102900"/>
          </a:xfrm>
          <a:prstGeom prst="rect">
            <a:avLst/>
          </a:prstGeom>
        </p:spPr>
      </p:pic>
      <p:pic>
        <p:nvPicPr>
          <p:cNvPr id="88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4176" y="2132900"/>
            <a:ext cx="1709823" cy="102900"/>
          </a:xfrm>
          <a:prstGeom prst="rect">
            <a:avLst/>
          </a:prstGeom>
        </p:spPr>
      </p:pic>
      <p:pic>
        <p:nvPicPr>
          <p:cNvPr id="89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32900"/>
            <a:ext cx="1710300" cy="102900"/>
          </a:xfrm>
          <a:prstGeom prst="rect">
            <a:avLst/>
          </a:prstGeom>
        </p:spPr>
      </p:pic>
      <p:pic>
        <p:nvPicPr>
          <p:cNvPr id="90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0424" y="2132900"/>
            <a:ext cx="1710299" cy="102900"/>
          </a:xfrm>
          <a:prstGeom prst="rect">
            <a:avLst/>
          </a:prstGeom>
        </p:spPr>
      </p:pic>
      <p:pic>
        <p:nvPicPr>
          <p:cNvPr id="91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0425" y="2882400"/>
            <a:ext cx="5723700" cy="28512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932614" y="3103380"/>
            <a:ext cx="6480175" cy="246189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 algn="r">
              <a:lnSpc>
                <a:spcPct val="100000"/>
              </a:lnSpc>
            </a:pPr>
            <a:r>
              <a:rPr sz="3200" i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Eu escolho uma pessoa preguiçosa</a:t>
            </a:r>
            <a:endParaRPr sz="3200">
              <a:latin typeface="Arial" panose="020B0604020202020204"/>
              <a:cs typeface="Arial" panose="020B0604020202020204"/>
            </a:endParaRPr>
          </a:p>
          <a:p>
            <a:pPr marL="425450" algn="r">
              <a:lnSpc>
                <a:spcPct val="100000"/>
              </a:lnSpc>
            </a:pPr>
            <a:r>
              <a:rPr sz="3200" i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para fazer um trabalho duro.</a:t>
            </a:r>
            <a:endParaRPr sz="3200">
              <a:latin typeface="Arial" panose="020B0604020202020204"/>
              <a:cs typeface="Arial" panose="020B0604020202020204"/>
            </a:endParaRPr>
          </a:p>
          <a:p>
            <a:pPr marL="0" algn="r">
              <a:lnSpc>
                <a:spcPct val="100000"/>
              </a:lnSpc>
            </a:pPr>
            <a:r>
              <a:rPr sz="3200" i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Porque uma pessoa preguiçosa irá</a:t>
            </a:r>
            <a:endParaRPr sz="3200">
              <a:latin typeface="Arial" panose="020B0604020202020204"/>
              <a:cs typeface="Arial" panose="020B0604020202020204"/>
            </a:endParaRPr>
          </a:p>
          <a:p>
            <a:pPr marL="251460" algn="r">
              <a:lnSpc>
                <a:spcPct val="100000"/>
              </a:lnSpc>
            </a:pPr>
            <a:r>
              <a:rPr sz="3200" i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encontrar uma forma fácil de o</a:t>
            </a:r>
            <a:endParaRPr sz="3200">
              <a:latin typeface="Arial" panose="020B0604020202020204"/>
              <a:cs typeface="Arial" panose="020B0604020202020204"/>
            </a:endParaRPr>
          </a:p>
          <a:p>
            <a:pPr marL="2209165" algn="r">
              <a:lnSpc>
                <a:spcPct val="100000"/>
              </a:lnSpc>
            </a:pPr>
            <a:r>
              <a:rPr sz="3200" i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fazer.</a:t>
            </a:r>
            <a:endParaRPr sz="32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6388387" y="5441958"/>
            <a:ext cx="1003325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80" i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-Bill Gates</a:t>
            </a:r>
            <a:endParaRPr sz="16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2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813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814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815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816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817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132207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Strings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818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373600"/>
            <a:ext cx="6462600" cy="27645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570957"/>
            <a:ext cx="658685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String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é um conjunto de </a:t>
            </a:r>
            <a:r>
              <a:rPr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caracteres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delimitados por </a:t>
            </a:r>
            <a:r>
              <a:rPr b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‘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(aspas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simples) ou  </a:t>
            </a:r>
            <a:r>
              <a:rPr b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“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(aspas duplas)</a:t>
            </a:r>
            <a:r>
              <a:rPr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que podem formar palavras ou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36625" y="2123407"/>
            <a:ext cx="68199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textos.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069949" y="2523457"/>
            <a:ext cx="561149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Uma 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string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pode ser entendida como uma </a:t>
            </a:r>
            <a:r>
              <a:rPr spc="10" dirty="0">
                <a:solidFill>
                  <a:srgbClr val="8BAB42"/>
                </a:solidFill>
                <a:latin typeface="Arial" panose="020B0604020202020204"/>
                <a:cs typeface="Arial" panose="020B0604020202020204"/>
              </a:rPr>
              <a:t>lista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de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caracteres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, e assim como  as </a:t>
            </a:r>
            <a:r>
              <a:rPr spc="10" dirty="0">
                <a:solidFill>
                  <a:srgbClr val="8BAB42"/>
                </a:solidFill>
                <a:latin typeface="Arial" panose="020B0604020202020204"/>
                <a:cs typeface="Arial" panose="020B0604020202020204"/>
              </a:rPr>
              <a:t>listas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, cada elemento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436625" y="3075907"/>
            <a:ext cx="298323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(</a:t>
            </a:r>
            <a:r>
              <a:rPr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caractere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) possui um </a:t>
            </a:r>
            <a:r>
              <a:rPr spc="10" dirty="0">
                <a:solidFill>
                  <a:srgbClr val="2185C5"/>
                </a:solidFill>
                <a:latin typeface="Arial" panose="020B0604020202020204"/>
                <a:cs typeface="Arial" panose="020B0604020202020204"/>
              </a:rPr>
              <a:t>índice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069949" y="3475957"/>
            <a:ext cx="596455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Cada </a:t>
            </a:r>
            <a:r>
              <a:rPr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caractere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é uma </a:t>
            </a:r>
            <a:r>
              <a:rPr spc="10" dirty="0">
                <a:solidFill>
                  <a:srgbClr val="7ECEFD"/>
                </a:solidFill>
                <a:latin typeface="Arial" panose="020B0604020202020204"/>
                <a:cs typeface="Arial" panose="020B0604020202020204"/>
              </a:rPr>
              <a:t>string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, não existe o tipo </a:t>
            </a:r>
            <a:r>
              <a:rPr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char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em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Python.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819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7550" y="4254800"/>
            <a:ext cx="259500" cy="343800"/>
          </a:xfrm>
          <a:prstGeom prst="rect">
            <a:avLst/>
          </a:prstGeom>
        </p:spPr>
      </p:pic>
      <p:pic>
        <p:nvPicPr>
          <p:cNvPr id="1820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2787" y="4250037"/>
            <a:ext cx="269025" cy="353325"/>
          </a:xfrm>
          <a:prstGeom prst="rect">
            <a:avLst/>
          </a:prstGeom>
        </p:spPr>
      </p:pic>
      <p:sp>
        <p:nvSpPr>
          <p:cNvPr id="8" name="text 1"/>
          <p:cNvSpPr txBox="1"/>
          <p:nvPr/>
        </p:nvSpPr>
        <p:spPr>
          <a:xfrm>
            <a:off x="1353275" y="4363174"/>
            <a:ext cx="1282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0</a:t>
            </a:r>
            <a:endParaRPr spc="10" dirty="0">
              <a:solidFill>
                <a:srgbClr val="FFFFFF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821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7050" y="4254800"/>
            <a:ext cx="259500" cy="343800"/>
          </a:xfrm>
          <a:prstGeom prst="rect">
            <a:avLst/>
          </a:prstGeom>
        </p:spPr>
      </p:pic>
      <p:pic>
        <p:nvPicPr>
          <p:cNvPr id="1822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287" y="4250037"/>
            <a:ext cx="269025" cy="353325"/>
          </a:xfrm>
          <a:prstGeom prst="rect">
            <a:avLst/>
          </a:prstGeom>
        </p:spPr>
      </p:pic>
      <p:sp>
        <p:nvSpPr>
          <p:cNvPr id="9" name="text 1"/>
          <p:cNvSpPr txBox="1"/>
          <p:nvPr/>
        </p:nvSpPr>
        <p:spPr>
          <a:xfrm>
            <a:off x="1612775" y="4363174"/>
            <a:ext cx="1282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1</a:t>
            </a:r>
            <a:endParaRPr spc="10" dirty="0">
              <a:solidFill>
                <a:srgbClr val="FFFFFF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823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5050" y="4254800"/>
            <a:ext cx="259500" cy="343800"/>
          </a:xfrm>
          <a:prstGeom prst="rect">
            <a:avLst/>
          </a:prstGeom>
        </p:spPr>
      </p:pic>
      <p:pic>
        <p:nvPicPr>
          <p:cNvPr id="1824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0287" y="4250037"/>
            <a:ext cx="269025" cy="353325"/>
          </a:xfrm>
          <a:prstGeom prst="rect">
            <a:avLst/>
          </a:prstGeom>
        </p:spPr>
      </p:pic>
      <p:sp>
        <p:nvSpPr>
          <p:cNvPr id="10" name="text 1"/>
          <p:cNvSpPr txBox="1"/>
          <p:nvPr/>
        </p:nvSpPr>
        <p:spPr>
          <a:xfrm>
            <a:off x="2650775" y="4363174"/>
            <a:ext cx="1282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5</a:t>
            </a:r>
            <a:endParaRPr spc="10" dirty="0">
              <a:solidFill>
                <a:srgbClr val="FFFFFF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825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4550" y="4254800"/>
            <a:ext cx="259500" cy="343800"/>
          </a:xfrm>
          <a:prstGeom prst="rect">
            <a:avLst/>
          </a:prstGeom>
        </p:spPr>
      </p:pic>
      <p:pic>
        <p:nvPicPr>
          <p:cNvPr id="1826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787" y="4250037"/>
            <a:ext cx="269025" cy="353325"/>
          </a:xfrm>
          <a:prstGeom prst="rect">
            <a:avLst/>
          </a:prstGeom>
        </p:spPr>
      </p:pic>
      <p:sp>
        <p:nvSpPr>
          <p:cNvPr id="11" name="text 1"/>
          <p:cNvSpPr txBox="1"/>
          <p:nvPr/>
        </p:nvSpPr>
        <p:spPr>
          <a:xfrm>
            <a:off x="2910275" y="4363174"/>
            <a:ext cx="1282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6</a:t>
            </a:r>
            <a:endParaRPr spc="10" dirty="0">
              <a:solidFill>
                <a:srgbClr val="FFFFFF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827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6049" y="4254800"/>
            <a:ext cx="259500" cy="343800"/>
          </a:xfrm>
          <a:prstGeom prst="rect">
            <a:avLst/>
          </a:prstGeom>
        </p:spPr>
      </p:pic>
      <p:pic>
        <p:nvPicPr>
          <p:cNvPr id="1828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1287" y="4250037"/>
            <a:ext cx="269025" cy="353325"/>
          </a:xfrm>
          <a:prstGeom prst="rect">
            <a:avLst/>
          </a:prstGeom>
        </p:spPr>
      </p:pic>
      <p:sp>
        <p:nvSpPr>
          <p:cNvPr id="12" name="text 1"/>
          <p:cNvSpPr txBox="1"/>
          <p:nvPr/>
        </p:nvSpPr>
        <p:spPr>
          <a:xfrm>
            <a:off x="2131775" y="4363174"/>
            <a:ext cx="1282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3</a:t>
            </a:r>
            <a:endParaRPr spc="10" dirty="0">
              <a:solidFill>
                <a:srgbClr val="FFFFFF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829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6550" y="4254800"/>
            <a:ext cx="259499" cy="343800"/>
          </a:xfrm>
          <a:prstGeom prst="rect">
            <a:avLst/>
          </a:prstGeom>
        </p:spPr>
      </p:pic>
      <p:pic>
        <p:nvPicPr>
          <p:cNvPr id="1830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1787" y="4250037"/>
            <a:ext cx="269024" cy="353325"/>
          </a:xfrm>
          <a:prstGeom prst="rect">
            <a:avLst/>
          </a:prstGeom>
        </p:spPr>
      </p:pic>
      <p:sp>
        <p:nvSpPr>
          <p:cNvPr id="13" name="text 1"/>
          <p:cNvSpPr txBox="1"/>
          <p:nvPr/>
        </p:nvSpPr>
        <p:spPr>
          <a:xfrm>
            <a:off x="1872274" y="4363174"/>
            <a:ext cx="1282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2</a:t>
            </a:r>
            <a:endParaRPr spc="10" dirty="0">
              <a:solidFill>
                <a:srgbClr val="FFFFFF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831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550" y="4254800"/>
            <a:ext cx="259500" cy="343800"/>
          </a:xfrm>
          <a:prstGeom prst="rect">
            <a:avLst/>
          </a:prstGeom>
        </p:spPr>
      </p:pic>
      <p:pic>
        <p:nvPicPr>
          <p:cNvPr id="1832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0787" y="4250037"/>
            <a:ext cx="269025" cy="353325"/>
          </a:xfrm>
          <a:prstGeom prst="rect">
            <a:avLst/>
          </a:prstGeom>
        </p:spPr>
      </p:pic>
      <p:sp>
        <p:nvSpPr>
          <p:cNvPr id="14" name="text 1"/>
          <p:cNvSpPr txBox="1"/>
          <p:nvPr/>
        </p:nvSpPr>
        <p:spPr>
          <a:xfrm>
            <a:off x="2391275" y="4363174"/>
            <a:ext cx="1282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4</a:t>
            </a:r>
            <a:endParaRPr spc="10" dirty="0">
              <a:solidFill>
                <a:srgbClr val="FFFFFF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833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7550" y="4598600"/>
            <a:ext cx="259500" cy="343800"/>
          </a:xfrm>
          <a:prstGeom prst="rect">
            <a:avLst/>
          </a:prstGeom>
        </p:spPr>
      </p:pic>
      <p:pic>
        <p:nvPicPr>
          <p:cNvPr id="1834" name="Image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2787" y="4593837"/>
            <a:ext cx="269025" cy="353325"/>
          </a:xfrm>
          <a:prstGeom prst="rect">
            <a:avLst/>
          </a:prstGeom>
        </p:spPr>
      </p:pic>
      <p:sp>
        <p:nvSpPr>
          <p:cNvPr id="15" name="text 1"/>
          <p:cNvSpPr txBox="1"/>
          <p:nvPr/>
        </p:nvSpPr>
        <p:spPr>
          <a:xfrm>
            <a:off x="1353275" y="4706974"/>
            <a:ext cx="1536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P</a:t>
            </a:r>
            <a:endParaRPr spc="10" dirty="0">
              <a:solidFill>
                <a:srgbClr val="FFFFFF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835" name="Image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7050" y="4598600"/>
            <a:ext cx="259500" cy="343800"/>
          </a:xfrm>
          <a:prstGeom prst="rect">
            <a:avLst/>
          </a:prstGeom>
        </p:spPr>
      </p:pic>
      <p:pic>
        <p:nvPicPr>
          <p:cNvPr id="1836" name="Image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287" y="4593837"/>
            <a:ext cx="269025" cy="353325"/>
          </a:xfrm>
          <a:prstGeom prst="rect">
            <a:avLst/>
          </a:prstGeom>
        </p:spPr>
      </p:pic>
      <p:sp>
        <p:nvSpPr>
          <p:cNvPr id="16" name="text 1"/>
          <p:cNvSpPr txBox="1"/>
          <p:nvPr/>
        </p:nvSpPr>
        <p:spPr>
          <a:xfrm>
            <a:off x="1612775" y="4706974"/>
            <a:ext cx="1536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A</a:t>
            </a:r>
            <a:endParaRPr spc="10" dirty="0">
              <a:solidFill>
                <a:srgbClr val="FFFFFF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837" name="Image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5050" y="4598600"/>
            <a:ext cx="259500" cy="343800"/>
          </a:xfrm>
          <a:prstGeom prst="rect">
            <a:avLst/>
          </a:prstGeom>
        </p:spPr>
      </p:pic>
      <p:pic>
        <p:nvPicPr>
          <p:cNvPr id="1838" name="Image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0287" y="4593837"/>
            <a:ext cx="269025" cy="353325"/>
          </a:xfrm>
          <a:prstGeom prst="rect">
            <a:avLst/>
          </a:prstGeom>
        </p:spPr>
      </p:pic>
      <p:sp>
        <p:nvSpPr>
          <p:cNvPr id="17" name="text 1"/>
          <p:cNvSpPr txBox="1"/>
          <p:nvPr/>
        </p:nvSpPr>
        <p:spPr>
          <a:xfrm>
            <a:off x="2650775" y="4706974"/>
            <a:ext cx="1663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R</a:t>
            </a:r>
            <a:endParaRPr spc="10" dirty="0">
              <a:solidFill>
                <a:srgbClr val="FFFFFF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839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4550" y="4598600"/>
            <a:ext cx="259500" cy="343800"/>
          </a:xfrm>
          <a:prstGeom prst="rect">
            <a:avLst/>
          </a:prstGeom>
        </p:spPr>
      </p:pic>
      <p:pic>
        <p:nvPicPr>
          <p:cNvPr id="1840" name="Image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787" y="4593837"/>
            <a:ext cx="269025" cy="353325"/>
          </a:xfrm>
          <a:prstGeom prst="rect">
            <a:avLst/>
          </a:prstGeom>
        </p:spPr>
      </p:pic>
      <p:sp>
        <p:nvSpPr>
          <p:cNvPr id="18" name="text 1"/>
          <p:cNvSpPr txBox="1"/>
          <p:nvPr/>
        </p:nvSpPr>
        <p:spPr>
          <a:xfrm>
            <a:off x="2910275" y="4706974"/>
            <a:ext cx="1536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A</a:t>
            </a:r>
            <a:endParaRPr spc="10" dirty="0">
              <a:solidFill>
                <a:srgbClr val="FFFFFF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841" name="Image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6049" y="4598600"/>
            <a:ext cx="259500" cy="343800"/>
          </a:xfrm>
          <a:prstGeom prst="rect">
            <a:avLst/>
          </a:prstGeom>
        </p:spPr>
      </p:pic>
      <p:pic>
        <p:nvPicPr>
          <p:cNvPr id="1842" name="Image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1287" y="4593837"/>
            <a:ext cx="269025" cy="353325"/>
          </a:xfrm>
          <a:prstGeom prst="rect">
            <a:avLst/>
          </a:prstGeom>
        </p:spPr>
      </p:pic>
      <p:sp>
        <p:nvSpPr>
          <p:cNvPr id="19" name="text 1"/>
          <p:cNvSpPr txBox="1"/>
          <p:nvPr/>
        </p:nvSpPr>
        <p:spPr>
          <a:xfrm>
            <a:off x="2131775" y="4706974"/>
            <a:ext cx="1536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A</a:t>
            </a:r>
            <a:endParaRPr spc="10" dirty="0">
              <a:solidFill>
                <a:srgbClr val="FFFFFF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843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6550" y="4598600"/>
            <a:ext cx="259499" cy="343800"/>
          </a:xfrm>
          <a:prstGeom prst="rect">
            <a:avLst/>
          </a:prstGeom>
        </p:spPr>
      </p:pic>
      <p:pic>
        <p:nvPicPr>
          <p:cNvPr id="1844" name="Image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1787" y="4593837"/>
            <a:ext cx="269024" cy="353325"/>
          </a:xfrm>
          <a:prstGeom prst="rect">
            <a:avLst/>
          </a:prstGeom>
        </p:spPr>
      </p:pic>
      <p:sp>
        <p:nvSpPr>
          <p:cNvPr id="20" name="text 1"/>
          <p:cNvSpPr txBox="1"/>
          <p:nvPr/>
        </p:nvSpPr>
        <p:spPr>
          <a:xfrm>
            <a:off x="1872275" y="4706974"/>
            <a:ext cx="1282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L</a:t>
            </a:r>
            <a:endParaRPr spc="10" dirty="0">
              <a:solidFill>
                <a:srgbClr val="FFFFFF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845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550" y="4598600"/>
            <a:ext cx="259500" cy="343800"/>
          </a:xfrm>
          <a:prstGeom prst="rect">
            <a:avLst/>
          </a:prstGeom>
        </p:spPr>
      </p:pic>
      <p:pic>
        <p:nvPicPr>
          <p:cNvPr id="1846" name="Image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0787" y="4593837"/>
            <a:ext cx="269025" cy="353325"/>
          </a:xfrm>
          <a:prstGeom prst="rect">
            <a:avLst/>
          </a:prstGeom>
        </p:spPr>
      </p:pic>
      <p:sp>
        <p:nvSpPr>
          <p:cNvPr id="21" name="text 1"/>
          <p:cNvSpPr txBox="1"/>
          <p:nvPr/>
        </p:nvSpPr>
        <p:spPr>
          <a:xfrm>
            <a:off x="2391275" y="4706974"/>
            <a:ext cx="1536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V</a:t>
            </a:r>
            <a:endParaRPr spc="10" dirty="0">
              <a:solidFill>
                <a:srgbClr val="FFFFFF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847" name="Image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1125" y="4165628"/>
            <a:ext cx="1006800" cy="343800"/>
          </a:xfrm>
          <a:prstGeom prst="rect">
            <a:avLst/>
          </a:prstGeom>
        </p:spPr>
      </p:pic>
      <p:sp>
        <p:nvSpPr>
          <p:cNvPr id="22" name="text 1"/>
          <p:cNvSpPr txBox="1"/>
          <p:nvPr/>
        </p:nvSpPr>
        <p:spPr>
          <a:xfrm>
            <a:off x="3949849" y="4286786"/>
            <a:ext cx="73279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Índices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848" name="Image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7824" y="4522400"/>
            <a:ext cx="1295400" cy="343800"/>
          </a:xfrm>
          <a:prstGeom prst="rect">
            <a:avLst/>
          </a:prstGeom>
        </p:spPr>
      </p:pic>
      <p:sp>
        <p:nvSpPr>
          <p:cNvPr id="23" name="text 1"/>
          <p:cNvSpPr txBox="1"/>
          <p:nvPr/>
        </p:nvSpPr>
        <p:spPr>
          <a:xfrm>
            <a:off x="3893794" y="4643558"/>
            <a:ext cx="113030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Caracteres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849" name="Image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9287" y="4421937"/>
            <a:ext cx="682275" cy="9525"/>
          </a:xfrm>
          <a:prstGeom prst="rect">
            <a:avLst/>
          </a:prstGeom>
        </p:spPr>
      </p:pic>
      <p:pic>
        <p:nvPicPr>
          <p:cNvPr id="1850" name="Image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2037" y="4406204"/>
            <a:ext cx="52750" cy="40990"/>
          </a:xfrm>
          <a:prstGeom prst="rect">
            <a:avLst/>
          </a:prstGeom>
        </p:spPr>
      </p:pic>
      <p:pic>
        <p:nvPicPr>
          <p:cNvPr id="1851" name="Image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4050" y="4770500"/>
            <a:ext cx="729900" cy="3300"/>
          </a:xfrm>
          <a:prstGeom prst="rect">
            <a:avLst/>
          </a:prstGeom>
        </p:spPr>
      </p:pic>
      <p:pic>
        <p:nvPicPr>
          <p:cNvPr id="1852" name="Image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9287" y="4765737"/>
            <a:ext cx="682276" cy="12567"/>
          </a:xfrm>
          <a:prstGeom prst="rect">
            <a:avLst/>
          </a:prstGeom>
        </p:spPr>
      </p:pic>
      <p:pic>
        <p:nvPicPr>
          <p:cNvPr id="1853" name="Image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1966" y="4753046"/>
            <a:ext cx="52821" cy="40990"/>
          </a:xfrm>
          <a:prstGeom prst="rect">
            <a:avLst/>
          </a:prstGeom>
        </p:spPr>
      </p:pic>
      <p:pic>
        <p:nvPicPr>
          <p:cNvPr id="1854" name="Image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2595" y="3963250"/>
            <a:ext cx="1853200" cy="1017700"/>
          </a:xfrm>
          <a:prstGeom prst="rect">
            <a:avLst/>
          </a:prstGeom>
        </p:spPr>
      </p:pic>
      <p:pic>
        <p:nvPicPr>
          <p:cNvPr id="1855" name="Image"/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2595" y="3963250"/>
            <a:ext cx="1853200" cy="1017700"/>
          </a:xfrm>
          <a:prstGeom prst="rect">
            <a:avLst/>
          </a:prstGeom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6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857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858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859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860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861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429895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Tamanho de uma string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862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625" y="1200150"/>
            <a:ext cx="4009800" cy="37257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874" y="1397507"/>
            <a:ext cx="349694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Assim como as listas, as string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possuem um comprimento.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069874" y="2073782"/>
            <a:ext cx="394271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Para saber seu tamanho é usado a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função 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len( )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863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0150" y="1309450"/>
            <a:ext cx="259500" cy="343800"/>
          </a:xfrm>
          <a:prstGeom prst="rect">
            <a:avLst/>
          </a:prstGeom>
        </p:spPr>
      </p:pic>
      <p:pic>
        <p:nvPicPr>
          <p:cNvPr id="1864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5387" y="1304687"/>
            <a:ext cx="269025" cy="353325"/>
          </a:xfrm>
          <a:prstGeom prst="rect">
            <a:avLst/>
          </a:prstGeom>
        </p:spPr>
      </p:pic>
      <p:sp>
        <p:nvSpPr>
          <p:cNvPr id="5" name="text 1"/>
          <p:cNvSpPr txBox="1"/>
          <p:nvPr/>
        </p:nvSpPr>
        <p:spPr>
          <a:xfrm>
            <a:off x="6015875" y="1417824"/>
            <a:ext cx="2322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0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865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9650" y="1309450"/>
            <a:ext cx="259500" cy="343800"/>
          </a:xfrm>
          <a:prstGeom prst="rect">
            <a:avLst/>
          </a:prstGeom>
        </p:spPr>
      </p:pic>
      <p:pic>
        <p:nvPicPr>
          <p:cNvPr id="1866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4887" y="1304687"/>
            <a:ext cx="269025" cy="353325"/>
          </a:xfrm>
          <a:prstGeom prst="rect">
            <a:avLst/>
          </a:prstGeom>
        </p:spPr>
      </p:pic>
      <p:sp>
        <p:nvSpPr>
          <p:cNvPr id="6" name="text 1"/>
          <p:cNvSpPr txBox="1"/>
          <p:nvPr/>
        </p:nvSpPr>
        <p:spPr>
          <a:xfrm>
            <a:off x="6275375" y="1417824"/>
            <a:ext cx="2322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1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867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7650" y="1309450"/>
            <a:ext cx="259499" cy="343800"/>
          </a:xfrm>
          <a:prstGeom prst="rect">
            <a:avLst/>
          </a:prstGeom>
        </p:spPr>
      </p:pic>
      <p:pic>
        <p:nvPicPr>
          <p:cNvPr id="1868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2888" y="1304687"/>
            <a:ext cx="269024" cy="353325"/>
          </a:xfrm>
          <a:prstGeom prst="rect">
            <a:avLst/>
          </a:prstGeom>
        </p:spPr>
      </p:pic>
      <p:sp>
        <p:nvSpPr>
          <p:cNvPr id="7" name="text 1"/>
          <p:cNvSpPr txBox="1"/>
          <p:nvPr/>
        </p:nvSpPr>
        <p:spPr>
          <a:xfrm>
            <a:off x="7313375" y="1417824"/>
            <a:ext cx="2322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5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869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7150" y="1309450"/>
            <a:ext cx="259499" cy="343800"/>
          </a:xfrm>
          <a:prstGeom prst="rect">
            <a:avLst/>
          </a:prstGeom>
        </p:spPr>
      </p:pic>
      <p:pic>
        <p:nvPicPr>
          <p:cNvPr id="1870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2387" y="1304687"/>
            <a:ext cx="269024" cy="353325"/>
          </a:xfrm>
          <a:prstGeom prst="rect">
            <a:avLst/>
          </a:prstGeom>
        </p:spPr>
      </p:pic>
      <p:sp>
        <p:nvSpPr>
          <p:cNvPr id="8" name="text 1"/>
          <p:cNvSpPr txBox="1"/>
          <p:nvPr/>
        </p:nvSpPr>
        <p:spPr>
          <a:xfrm>
            <a:off x="7572875" y="1417824"/>
            <a:ext cx="232206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6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871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8650" y="1309450"/>
            <a:ext cx="259500" cy="343800"/>
          </a:xfrm>
          <a:prstGeom prst="rect">
            <a:avLst/>
          </a:prstGeom>
        </p:spPr>
      </p:pic>
      <p:pic>
        <p:nvPicPr>
          <p:cNvPr id="1872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3887" y="1304687"/>
            <a:ext cx="269025" cy="353325"/>
          </a:xfrm>
          <a:prstGeom prst="rect">
            <a:avLst/>
          </a:prstGeom>
        </p:spPr>
      </p:pic>
      <p:sp>
        <p:nvSpPr>
          <p:cNvPr id="9" name="text 1"/>
          <p:cNvSpPr txBox="1"/>
          <p:nvPr/>
        </p:nvSpPr>
        <p:spPr>
          <a:xfrm>
            <a:off x="6794374" y="1417824"/>
            <a:ext cx="2322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3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873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9150" y="1309450"/>
            <a:ext cx="259500" cy="343800"/>
          </a:xfrm>
          <a:prstGeom prst="rect">
            <a:avLst/>
          </a:prstGeom>
        </p:spPr>
      </p:pic>
      <p:pic>
        <p:nvPicPr>
          <p:cNvPr id="1874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387" y="1304687"/>
            <a:ext cx="269025" cy="353325"/>
          </a:xfrm>
          <a:prstGeom prst="rect">
            <a:avLst/>
          </a:prstGeom>
        </p:spPr>
      </p:pic>
      <p:sp>
        <p:nvSpPr>
          <p:cNvPr id="10" name="text 1"/>
          <p:cNvSpPr txBox="1"/>
          <p:nvPr/>
        </p:nvSpPr>
        <p:spPr>
          <a:xfrm>
            <a:off x="6534875" y="1417824"/>
            <a:ext cx="232206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2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875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8150" y="1309450"/>
            <a:ext cx="259500" cy="343800"/>
          </a:xfrm>
          <a:prstGeom prst="rect">
            <a:avLst/>
          </a:prstGeom>
        </p:spPr>
      </p:pic>
      <p:pic>
        <p:nvPicPr>
          <p:cNvPr id="1876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3387" y="1304687"/>
            <a:ext cx="269025" cy="353325"/>
          </a:xfrm>
          <a:prstGeom prst="rect">
            <a:avLst/>
          </a:prstGeom>
        </p:spPr>
      </p:pic>
      <p:sp>
        <p:nvSpPr>
          <p:cNvPr id="11" name="text 1"/>
          <p:cNvSpPr txBox="1"/>
          <p:nvPr/>
        </p:nvSpPr>
        <p:spPr>
          <a:xfrm>
            <a:off x="7053875" y="1417824"/>
            <a:ext cx="2322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4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877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0150" y="1653250"/>
            <a:ext cx="259500" cy="343799"/>
          </a:xfrm>
          <a:prstGeom prst="rect">
            <a:avLst/>
          </a:prstGeom>
        </p:spPr>
      </p:pic>
      <p:pic>
        <p:nvPicPr>
          <p:cNvPr id="1878" name="Image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5387" y="1648487"/>
            <a:ext cx="269025" cy="353324"/>
          </a:xfrm>
          <a:prstGeom prst="rect">
            <a:avLst/>
          </a:prstGeom>
        </p:spPr>
      </p:pic>
      <p:sp>
        <p:nvSpPr>
          <p:cNvPr id="12" name="text 1"/>
          <p:cNvSpPr txBox="1"/>
          <p:nvPr/>
        </p:nvSpPr>
        <p:spPr>
          <a:xfrm>
            <a:off x="6015875" y="1761624"/>
            <a:ext cx="251765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P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879" name="Image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9650" y="1653250"/>
            <a:ext cx="259500" cy="343799"/>
          </a:xfrm>
          <a:prstGeom prst="rect">
            <a:avLst/>
          </a:prstGeom>
        </p:spPr>
      </p:pic>
      <p:pic>
        <p:nvPicPr>
          <p:cNvPr id="1880" name="Image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4887" y="1648487"/>
            <a:ext cx="269025" cy="353324"/>
          </a:xfrm>
          <a:prstGeom prst="rect">
            <a:avLst/>
          </a:prstGeom>
        </p:spPr>
      </p:pic>
      <p:sp>
        <p:nvSpPr>
          <p:cNvPr id="13" name="text 1"/>
          <p:cNvSpPr txBox="1"/>
          <p:nvPr/>
        </p:nvSpPr>
        <p:spPr>
          <a:xfrm>
            <a:off x="6275375" y="1761624"/>
            <a:ext cx="251765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A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881" name="Image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7650" y="1653250"/>
            <a:ext cx="259499" cy="343799"/>
          </a:xfrm>
          <a:prstGeom prst="rect">
            <a:avLst/>
          </a:prstGeom>
        </p:spPr>
      </p:pic>
      <p:pic>
        <p:nvPicPr>
          <p:cNvPr id="1882" name="Image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2888" y="1648487"/>
            <a:ext cx="269024" cy="353324"/>
          </a:xfrm>
          <a:prstGeom prst="rect">
            <a:avLst/>
          </a:prstGeom>
        </p:spPr>
      </p:pic>
      <p:sp>
        <p:nvSpPr>
          <p:cNvPr id="14" name="text 1"/>
          <p:cNvSpPr txBox="1"/>
          <p:nvPr/>
        </p:nvSpPr>
        <p:spPr>
          <a:xfrm>
            <a:off x="7313375" y="1761624"/>
            <a:ext cx="261722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R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883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7150" y="1653250"/>
            <a:ext cx="259499" cy="343799"/>
          </a:xfrm>
          <a:prstGeom prst="rect">
            <a:avLst/>
          </a:prstGeom>
        </p:spPr>
      </p:pic>
      <p:pic>
        <p:nvPicPr>
          <p:cNvPr id="1884" name="Image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2387" y="1648487"/>
            <a:ext cx="269024" cy="353324"/>
          </a:xfrm>
          <a:prstGeom prst="rect">
            <a:avLst/>
          </a:prstGeom>
        </p:spPr>
      </p:pic>
      <p:sp>
        <p:nvSpPr>
          <p:cNvPr id="15" name="text 1"/>
          <p:cNvSpPr txBox="1"/>
          <p:nvPr/>
        </p:nvSpPr>
        <p:spPr>
          <a:xfrm>
            <a:off x="7572875" y="1761624"/>
            <a:ext cx="251765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A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885" name="Image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8650" y="1653250"/>
            <a:ext cx="259500" cy="343799"/>
          </a:xfrm>
          <a:prstGeom prst="rect">
            <a:avLst/>
          </a:prstGeom>
        </p:spPr>
      </p:pic>
      <p:pic>
        <p:nvPicPr>
          <p:cNvPr id="1886" name="Image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3887" y="1648487"/>
            <a:ext cx="269025" cy="353324"/>
          </a:xfrm>
          <a:prstGeom prst="rect">
            <a:avLst/>
          </a:prstGeom>
        </p:spPr>
      </p:pic>
      <p:sp>
        <p:nvSpPr>
          <p:cNvPr id="16" name="text 1"/>
          <p:cNvSpPr txBox="1"/>
          <p:nvPr/>
        </p:nvSpPr>
        <p:spPr>
          <a:xfrm>
            <a:off x="6794374" y="1761624"/>
            <a:ext cx="251764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A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887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9150" y="1653250"/>
            <a:ext cx="259500" cy="343799"/>
          </a:xfrm>
          <a:prstGeom prst="rect">
            <a:avLst/>
          </a:prstGeom>
        </p:spPr>
      </p:pic>
      <p:pic>
        <p:nvPicPr>
          <p:cNvPr id="1888" name="Image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387" y="1648487"/>
            <a:ext cx="269025" cy="353324"/>
          </a:xfrm>
          <a:prstGeom prst="rect">
            <a:avLst/>
          </a:prstGeom>
        </p:spPr>
      </p:pic>
      <p:sp>
        <p:nvSpPr>
          <p:cNvPr id="17" name="text 1"/>
          <p:cNvSpPr txBox="1"/>
          <p:nvPr/>
        </p:nvSpPr>
        <p:spPr>
          <a:xfrm>
            <a:off x="6534875" y="1761624"/>
            <a:ext cx="232206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L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889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8150" y="1653250"/>
            <a:ext cx="259500" cy="343799"/>
          </a:xfrm>
          <a:prstGeom prst="rect">
            <a:avLst/>
          </a:prstGeom>
        </p:spPr>
      </p:pic>
      <p:pic>
        <p:nvPicPr>
          <p:cNvPr id="1890" name="Image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3387" y="1648487"/>
            <a:ext cx="269025" cy="353324"/>
          </a:xfrm>
          <a:prstGeom prst="rect">
            <a:avLst/>
          </a:prstGeom>
        </p:spPr>
      </p:pic>
      <p:sp>
        <p:nvSpPr>
          <p:cNvPr id="18" name="text 1"/>
          <p:cNvSpPr txBox="1"/>
          <p:nvPr/>
        </p:nvSpPr>
        <p:spPr>
          <a:xfrm>
            <a:off x="7053875" y="1761624"/>
            <a:ext cx="251764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V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891" name="Image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4975" y="2586900"/>
            <a:ext cx="2606833" cy="857400"/>
          </a:xfrm>
          <a:prstGeom prst="rect">
            <a:avLst/>
          </a:prstGeom>
        </p:spPr>
      </p:pic>
      <p:pic>
        <p:nvPicPr>
          <p:cNvPr id="1892" name="Image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4975" y="2586899"/>
            <a:ext cx="2606833" cy="857400"/>
          </a:xfrm>
          <a:prstGeom prst="rect">
            <a:avLst/>
          </a:prstGeom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3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894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895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896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897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898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132334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Índices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899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373605"/>
            <a:ext cx="6462600" cy="25569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570964"/>
            <a:ext cx="592010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É possível acessar um determinado elemento em uma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string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através de seu </a:t>
            </a:r>
            <a:r>
              <a:rPr spc="10" dirty="0">
                <a:solidFill>
                  <a:srgbClr val="2185C5"/>
                </a:solidFill>
                <a:latin typeface="Arial" panose="020B0604020202020204"/>
                <a:cs typeface="Arial" panose="020B0604020202020204"/>
              </a:rPr>
              <a:t>índice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069949" y="2247239"/>
            <a:ext cx="498665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Os índices podem ser </a:t>
            </a:r>
            <a:r>
              <a:rPr spc="10" dirty="0">
                <a:solidFill>
                  <a:srgbClr val="8BAB42"/>
                </a:solidFill>
                <a:latin typeface="Arial" panose="020B0604020202020204"/>
                <a:cs typeface="Arial" panose="020B0604020202020204"/>
              </a:rPr>
              <a:t>positivos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ou </a:t>
            </a:r>
            <a:r>
              <a:rPr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negativos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527149" y="2647289"/>
            <a:ext cx="5703570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Índices </a:t>
            </a:r>
            <a:r>
              <a:rPr spc="10" dirty="0">
                <a:solidFill>
                  <a:srgbClr val="8BAB42"/>
                </a:solidFill>
                <a:latin typeface="Arial" panose="020B0604020202020204"/>
                <a:cs typeface="Arial" panose="020B0604020202020204"/>
              </a:rPr>
              <a:t>positivos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começam a contagem da esquerda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para direita.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527149" y="3323564"/>
            <a:ext cx="5461000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Índices </a:t>
            </a:r>
            <a:r>
              <a:rPr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negativos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começam a contagem da direita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para a esquerda.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900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673" y="3950000"/>
            <a:ext cx="381600" cy="343800"/>
          </a:xfrm>
          <a:prstGeom prst="rect">
            <a:avLst/>
          </a:prstGeom>
        </p:spPr>
      </p:pic>
      <p:pic>
        <p:nvPicPr>
          <p:cNvPr id="1901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911" y="3945237"/>
            <a:ext cx="391125" cy="353325"/>
          </a:xfrm>
          <a:prstGeom prst="rect">
            <a:avLst/>
          </a:prstGeom>
        </p:spPr>
      </p:pic>
      <p:sp>
        <p:nvSpPr>
          <p:cNvPr id="7" name="text 1"/>
          <p:cNvSpPr txBox="1"/>
          <p:nvPr/>
        </p:nvSpPr>
        <p:spPr>
          <a:xfrm>
            <a:off x="670398" y="4058374"/>
            <a:ext cx="232206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0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902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333" y="3950000"/>
            <a:ext cx="381600" cy="343800"/>
          </a:xfrm>
          <a:prstGeom prst="rect">
            <a:avLst/>
          </a:prstGeom>
        </p:spPr>
      </p:pic>
      <p:pic>
        <p:nvPicPr>
          <p:cNvPr id="1903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571" y="3945237"/>
            <a:ext cx="391125" cy="353325"/>
          </a:xfrm>
          <a:prstGeom prst="rect">
            <a:avLst/>
          </a:prstGeom>
        </p:spPr>
      </p:pic>
      <p:sp>
        <p:nvSpPr>
          <p:cNvPr id="8" name="text 1"/>
          <p:cNvSpPr txBox="1"/>
          <p:nvPr/>
        </p:nvSpPr>
        <p:spPr>
          <a:xfrm>
            <a:off x="1052059" y="4058374"/>
            <a:ext cx="232206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1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904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2975" y="3950000"/>
            <a:ext cx="381600" cy="343800"/>
          </a:xfrm>
          <a:prstGeom prst="rect">
            <a:avLst/>
          </a:prstGeom>
        </p:spPr>
      </p:pic>
      <p:pic>
        <p:nvPicPr>
          <p:cNvPr id="1905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8212" y="3945237"/>
            <a:ext cx="391125" cy="353325"/>
          </a:xfrm>
          <a:prstGeom prst="rect">
            <a:avLst/>
          </a:prstGeom>
        </p:spPr>
      </p:pic>
      <p:sp>
        <p:nvSpPr>
          <p:cNvPr id="9" name="text 1"/>
          <p:cNvSpPr txBox="1"/>
          <p:nvPr/>
        </p:nvSpPr>
        <p:spPr>
          <a:xfrm>
            <a:off x="2578700" y="4058374"/>
            <a:ext cx="232206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5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906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4635" y="3950000"/>
            <a:ext cx="381599" cy="343800"/>
          </a:xfrm>
          <a:prstGeom prst="rect">
            <a:avLst/>
          </a:prstGeom>
        </p:spPr>
      </p:pic>
      <p:pic>
        <p:nvPicPr>
          <p:cNvPr id="1907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9873" y="3945237"/>
            <a:ext cx="391124" cy="353325"/>
          </a:xfrm>
          <a:prstGeom prst="rect">
            <a:avLst/>
          </a:prstGeom>
        </p:spPr>
      </p:pic>
      <p:sp>
        <p:nvSpPr>
          <p:cNvPr id="10" name="text 1"/>
          <p:cNvSpPr txBox="1"/>
          <p:nvPr/>
        </p:nvSpPr>
        <p:spPr>
          <a:xfrm>
            <a:off x="2960360" y="4058374"/>
            <a:ext cx="2322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6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908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9654" y="3950000"/>
            <a:ext cx="381600" cy="343800"/>
          </a:xfrm>
          <a:prstGeom prst="rect">
            <a:avLst/>
          </a:prstGeom>
        </p:spPr>
      </p:pic>
      <p:pic>
        <p:nvPicPr>
          <p:cNvPr id="1909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4892" y="3945237"/>
            <a:ext cx="391125" cy="353325"/>
          </a:xfrm>
          <a:prstGeom prst="rect">
            <a:avLst/>
          </a:prstGeom>
        </p:spPr>
      </p:pic>
      <p:sp>
        <p:nvSpPr>
          <p:cNvPr id="11" name="text 1"/>
          <p:cNvSpPr txBox="1"/>
          <p:nvPr/>
        </p:nvSpPr>
        <p:spPr>
          <a:xfrm>
            <a:off x="1815379" y="4058374"/>
            <a:ext cx="2322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3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910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7994" y="3950000"/>
            <a:ext cx="381599" cy="343800"/>
          </a:xfrm>
          <a:prstGeom prst="rect">
            <a:avLst/>
          </a:prstGeom>
        </p:spPr>
      </p:pic>
      <p:pic>
        <p:nvPicPr>
          <p:cNvPr id="1911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231" y="3945237"/>
            <a:ext cx="391124" cy="353325"/>
          </a:xfrm>
          <a:prstGeom prst="rect">
            <a:avLst/>
          </a:prstGeom>
        </p:spPr>
      </p:pic>
      <p:sp>
        <p:nvSpPr>
          <p:cNvPr id="12" name="text 1"/>
          <p:cNvSpPr txBox="1"/>
          <p:nvPr/>
        </p:nvSpPr>
        <p:spPr>
          <a:xfrm>
            <a:off x="1433719" y="4058374"/>
            <a:ext cx="232206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2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912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1315" y="3950000"/>
            <a:ext cx="381600" cy="343800"/>
          </a:xfrm>
          <a:prstGeom prst="rect">
            <a:avLst/>
          </a:prstGeom>
        </p:spPr>
      </p:pic>
      <p:pic>
        <p:nvPicPr>
          <p:cNvPr id="1913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552" y="3945237"/>
            <a:ext cx="391125" cy="353325"/>
          </a:xfrm>
          <a:prstGeom prst="rect">
            <a:avLst/>
          </a:prstGeom>
        </p:spPr>
      </p:pic>
      <p:sp>
        <p:nvSpPr>
          <p:cNvPr id="13" name="text 1"/>
          <p:cNvSpPr txBox="1"/>
          <p:nvPr/>
        </p:nvSpPr>
        <p:spPr>
          <a:xfrm>
            <a:off x="2197039" y="4058374"/>
            <a:ext cx="232206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4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914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673" y="4293805"/>
            <a:ext cx="381600" cy="343800"/>
          </a:xfrm>
          <a:prstGeom prst="rect">
            <a:avLst/>
          </a:prstGeom>
        </p:spPr>
      </p:pic>
      <p:pic>
        <p:nvPicPr>
          <p:cNvPr id="1915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911" y="4289043"/>
            <a:ext cx="391125" cy="353325"/>
          </a:xfrm>
          <a:prstGeom prst="rect">
            <a:avLst/>
          </a:prstGeom>
        </p:spPr>
      </p:pic>
      <p:sp>
        <p:nvSpPr>
          <p:cNvPr id="14" name="text 1"/>
          <p:cNvSpPr txBox="1"/>
          <p:nvPr/>
        </p:nvSpPr>
        <p:spPr>
          <a:xfrm>
            <a:off x="670398" y="4402180"/>
            <a:ext cx="251764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P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916" name="Image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333" y="4293805"/>
            <a:ext cx="381600" cy="343800"/>
          </a:xfrm>
          <a:prstGeom prst="rect">
            <a:avLst/>
          </a:prstGeom>
        </p:spPr>
      </p:pic>
      <p:pic>
        <p:nvPicPr>
          <p:cNvPr id="1917" name="Image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571" y="4289043"/>
            <a:ext cx="391125" cy="353325"/>
          </a:xfrm>
          <a:prstGeom prst="rect">
            <a:avLst/>
          </a:prstGeom>
        </p:spPr>
      </p:pic>
      <p:sp>
        <p:nvSpPr>
          <p:cNvPr id="15" name="text 1"/>
          <p:cNvSpPr txBox="1"/>
          <p:nvPr/>
        </p:nvSpPr>
        <p:spPr>
          <a:xfrm>
            <a:off x="1052059" y="4402180"/>
            <a:ext cx="251764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A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918" name="Image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2975" y="4293805"/>
            <a:ext cx="381600" cy="343800"/>
          </a:xfrm>
          <a:prstGeom prst="rect">
            <a:avLst/>
          </a:prstGeom>
        </p:spPr>
      </p:pic>
      <p:pic>
        <p:nvPicPr>
          <p:cNvPr id="1919" name="Image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8212" y="4289043"/>
            <a:ext cx="391125" cy="353325"/>
          </a:xfrm>
          <a:prstGeom prst="rect">
            <a:avLst/>
          </a:prstGeom>
        </p:spPr>
      </p:pic>
      <p:sp>
        <p:nvSpPr>
          <p:cNvPr id="16" name="text 1"/>
          <p:cNvSpPr txBox="1"/>
          <p:nvPr/>
        </p:nvSpPr>
        <p:spPr>
          <a:xfrm>
            <a:off x="2578700" y="4402180"/>
            <a:ext cx="261721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R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920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4635" y="4293805"/>
            <a:ext cx="381599" cy="343800"/>
          </a:xfrm>
          <a:prstGeom prst="rect">
            <a:avLst/>
          </a:prstGeom>
        </p:spPr>
      </p:pic>
      <p:pic>
        <p:nvPicPr>
          <p:cNvPr id="1921" name="Image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9873" y="4289043"/>
            <a:ext cx="391124" cy="353325"/>
          </a:xfrm>
          <a:prstGeom prst="rect">
            <a:avLst/>
          </a:prstGeom>
        </p:spPr>
      </p:pic>
      <p:sp>
        <p:nvSpPr>
          <p:cNvPr id="17" name="text 1"/>
          <p:cNvSpPr txBox="1"/>
          <p:nvPr/>
        </p:nvSpPr>
        <p:spPr>
          <a:xfrm>
            <a:off x="2960360" y="4402180"/>
            <a:ext cx="251765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A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922" name="Image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9654" y="4293805"/>
            <a:ext cx="381600" cy="343800"/>
          </a:xfrm>
          <a:prstGeom prst="rect">
            <a:avLst/>
          </a:prstGeom>
        </p:spPr>
      </p:pic>
      <p:pic>
        <p:nvPicPr>
          <p:cNvPr id="1923" name="Image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4892" y="4289043"/>
            <a:ext cx="391125" cy="353325"/>
          </a:xfrm>
          <a:prstGeom prst="rect">
            <a:avLst/>
          </a:prstGeom>
        </p:spPr>
      </p:pic>
      <p:sp>
        <p:nvSpPr>
          <p:cNvPr id="18" name="text 1"/>
          <p:cNvSpPr txBox="1"/>
          <p:nvPr/>
        </p:nvSpPr>
        <p:spPr>
          <a:xfrm>
            <a:off x="1815379" y="4402180"/>
            <a:ext cx="251765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A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924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7994" y="4293805"/>
            <a:ext cx="381599" cy="343800"/>
          </a:xfrm>
          <a:prstGeom prst="rect">
            <a:avLst/>
          </a:prstGeom>
        </p:spPr>
      </p:pic>
      <p:pic>
        <p:nvPicPr>
          <p:cNvPr id="1925" name="Image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231" y="4289043"/>
            <a:ext cx="391124" cy="353325"/>
          </a:xfrm>
          <a:prstGeom prst="rect">
            <a:avLst/>
          </a:prstGeom>
        </p:spPr>
      </p:pic>
      <p:sp>
        <p:nvSpPr>
          <p:cNvPr id="19" name="text 1"/>
          <p:cNvSpPr txBox="1"/>
          <p:nvPr/>
        </p:nvSpPr>
        <p:spPr>
          <a:xfrm>
            <a:off x="1433719" y="4402180"/>
            <a:ext cx="232206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L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926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1315" y="4293805"/>
            <a:ext cx="381600" cy="343800"/>
          </a:xfrm>
          <a:prstGeom prst="rect">
            <a:avLst/>
          </a:prstGeom>
        </p:spPr>
      </p:pic>
      <p:pic>
        <p:nvPicPr>
          <p:cNvPr id="1927" name="Image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552" y="4289043"/>
            <a:ext cx="391125" cy="353325"/>
          </a:xfrm>
          <a:prstGeom prst="rect">
            <a:avLst/>
          </a:prstGeom>
        </p:spPr>
      </p:pic>
      <p:sp>
        <p:nvSpPr>
          <p:cNvPr id="20" name="text 1"/>
          <p:cNvSpPr txBox="1"/>
          <p:nvPr/>
        </p:nvSpPr>
        <p:spPr>
          <a:xfrm>
            <a:off x="2197039" y="4402180"/>
            <a:ext cx="251764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V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928" name="Image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188" y="4647474"/>
            <a:ext cx="381600" cy="343800"/>
          </a:xfrm>
          <a:prstGeom prst="rect">
            <a:avLst/>
          </a:prstGeom>
        </p:spPr>
      </p:pic>
      <p:pic>
        <p:nvPicPr>
          <p:cNvPr id="1929" name="Image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25" y="4642712"/>
            <a:ext cx="391125" cy="353325"/>
          </a:xfrm>
          <a:prstGeom prst="rect">
            <a:avLst/>
          </a:prstGeom>
        </p:spPr>
      </p:pic>
      <p:sp>
        <p:nvSpPr>
          <p:cNvPr id="21" name="text 1"/>
          <p:cNvSpPr txBox="1"/>
          <p:nvPr/>
        </p:nvSpPr>
        <p:spPr>
          <a:xfrm>
            <a:off x="672913" y="4755849"/>
            <a:ext cx="291414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1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-7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930" name="Image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848" y="4647474"/>
            <a:ext cx="381600" cy="343800"/>
          </a:xfrm>
          <a:prstGeom prst="rect">
            <a:avLst/>
          </a:prstGeom>
        </p:spPr>
      </p:pic>
      <p:pic>
        <p:nvPicPr>
          <p:cNvPr id="1931" name="Image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086" y="4642712"/>
            <a:ext cx="391125" cy="353325"/>
          </a:xfrm>
          <a:prstGeom prst="rect">
            <a:avLst/>
          </a:prstGeom>
        </p:spPr>
      </p:pic>
      <p:sp>
        <p:nvSpPr>
          <p:cNvPr id="22" name="text 1"/>
          <p:cNvSpPr txBox="1"/>
          <p:nvPr/>
        </p:nvSpPr>
        <p:spPr>
          <a:xfrm>
            <a:off x="1054573" y="4755849"/>
            <a:ext cx="291414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1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-6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932" name="Image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5489" y="4647474"/>
            <a:ext cx="381600" cy="343800"/>
          </a:xfrm>
          <a:prstGeom prst="rect">
            <a:avLst/>
          </a:prstGeom>
        </p:spPr>
      </p:pic>
      <p:pic>
        <p:nvPicPr>
          <p:cNvPr id="1933" name="Image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0727" y="4642712"/>
            <a:ext cx="391125" cy="353325"/>
          </a:xfrm>
          <a:prstGeom prst="rect">
            <a:avLst/>
          </a:prstGeom>
        </p:spPr>
      </p:pic>
      <p:sp>
        <p:nvSpPr>
          <p:cNvPr id="23" name="text 1"/>
          <p:cNvSpPr txBox="1"/>
          <p:nvPr/>
        </p:nvSpPr>
        <p:spPr>
          <a:xfrm>
            <a:off x="2581214" y="4755849"/>
            <a:ext cx="291414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1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-2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934" name="Image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7149" y="4647474"/>
            <a:ext cx="381600" cy="343800"/>
          </a:xfrm>
          <a:prstGeom prst="rect">
            <a:avLst/>
          </a:prstGeom>
        </p:spPr>
      </p:pic>
      <p:pic>
        <p:nvPicPr>
          <p:cNvPr id="1935" name="Image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2387" y="4642712"/>
            <a:ext cx="391125" cy="353325"/>
          </a:xfrm>
          <a:prstGeom prst="rect">
            <a:avLst/>
          </a:prstGeom>
        </p:spPr>
      </p:pic>
      <p:sp>
        <p:nvSpPr>
          <p:cNvPr id="24" name="text 1"/>
          <p:cNvSpPr txBox="1"/>
          <p:nvPr/>
        </p:nvSpPr>
        <p:spPr>
          <a:xfrm>
            <a:off x="2962875" y="4755849"/>
            <a:ext cx="291414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1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-1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936" name="Image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2169" y="4647474"/>
            <a:ext cx="381599" cy="343800"/>
          </a:xfrm>
          <a:prstGeom prst="rect">
            <a:avLst/>
          </a:prstGeom>
        </p:spPr>
      </p:pic>
      <p:pic>
        <p:nvPicPr>
          <p:cNvPr id="1937" name="Image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406" y="4642712"/>
            <a:ext cx="391124" cy="353325"/>
          </a:xfrm>
          <a:prstGeom prst="rect">
            <a:avLst/>
          </a:prstGeom>
        </p:spPr>
      </p:pic>
      <p:sp>
        <p:nvSpPr>
          <p:cNvPr id="25" name="text 1"/>
          <p:cNvSpPr txBox="1"/>
          <p:nvPr/>
        </p:nvSpPr>
        <p:spPr>
          <a:xfrm>
            <a:off x="1817894" y="4755849"/>
            <a:ext cx="291414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1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-4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938" name="Image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0508" y="4647474"/>
            <a:ext cx="381600" cy="343800"/>
          </a:xfrm>
          <a:prstGeom prst="rect">
            <a:avLst/>
          </a:prstGeom>
        </p:spPr>
      </p:pic>
      <p:pic>
        <p:nvPicPr>
          <p:cNvPr id="1939" name="Image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5746" y="4642712"/>
            <a:ext cx="391125" cy="353325"/>
          </a:xfrm>
          <a:prstGeom prst="rect">
            <a:avLst/>
          </a:prstGeom>
        </p:spPr>
      </p:pic>
      <p:sp>
        <p:nvSpPr>
          <p:cNvPr id="26" name="text 1"/>
          <p:cNvSpPr txBox="1"/>
          <p:nvPr/>
        </p:nvSpPr>
        <p:spPr>
          <a:xfrm>
            <a:off x="1436233" y="4755849"/>
            <a:ext cx="291414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1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-5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940" name="Image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3829" y="4647474"/>
            <a:ext cx="381600" cy="343800"/>
          </a:xfrm>
          <a:prstGeom prst="rect">
            <a:avLst/>
          </a:prstGeom>
        </p:spPr>
      </p:pic>
      <p:pic>
        <p:nvPicPr>
          <p:cNvPr id="1941" name="Image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066" y="4642712"/>
            <a:ext cx="391125" cy="353325"/>
          </a:xfrm>
          <a:prstGeom prst="rect">
            <a:avLst/>
          </a:prstGeom>
        </p:spPr>
      </p:pic>
      <p:sp>
        <p:nvSpPr>
          <p:cNvPr id="27" name="text 1"/>
          <p:cNvSpPr txBox="1"/>
          <p:nvPr/>
        </p:nvSpPr>
        <p:spPr>
          <a:xfrm>
            <a:off x="2199554" y="4755849"/>
            <a:ext cx="291414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1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-3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942" name="Image"/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3020" y="4132687"/>
            <a:ext cx="682274" cy="9525"/>
          </a:xfrm>
          <a:prstGeom prst="rect">
            <a:avLst/>
          </a:prstGeom>
        </p:spPr>
      </p:pic>
      <p:pic>
        <p:nvPicPr>
          <p:cNvPr id="1943" name="Image"/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5770" y="4116954"/>
            <a:ext cx="52750" cy="40991"/>
          </a:xfrm>
          <a:prstGeom prst="rect">
            <a:avLst/>
          </a:prstGeom>
        </p:spPr>
      </p:pic>
      <p:pic>
        <p:nvPicPr>
          <p:cNvPr id="1944" name="Image"/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4841" y="4549906"/>
            <a:ext cx="2033400" cy="344400"/>
          </a:xfrm>
          <a:prstGeom prst="rect">
            <a:avLst/>
          </a:prstGeom>
        </p:spPr>
      </p:pic>
      <p:pic>
        <p:nvPicPr>
          <p:cNvPr id="1945" name="Image"/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3020" y="4806824"/>
            <a:ext cx="682274" cy="9525"/>
          </a:xfrm>
          <a:prstGeom prst="rect">
            <a:avLst/>
          </a:prstGeom>
        </p:spPr>
      </p:pic>
      <p:pic>
        <p:nvPicPr>
          <p:cNvPr id="1946" name="Image"/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5770" y="4791091"/>
            <a:ext cx="52750" cy="40990"/>
          </a:xfrm>
          <a:prstGeom prst="rect">
            <a:avLst/>
          </a:prstGeom>
        </p:spPr>
      </p:pic>
      <p:pic>
        <p:nvPicPr>
          <p:cNvPr id="1947" name="Image"/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6958" y="3887432"/>
            <a:ext cx="2033399" cy="344400"/>
          </a:xfrm>
          <a:prstGeom prst="rect">
            <a:avLst/>
          </a:prstGeom>
        </p:spPr>
      </p:pic>
      <p:pic>
        <p:nvPicPr>
          <p:cNvPr id="1948" name="Image"/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7292" y="4011606"/>
            <a:ext cx="1704725" cy="908194"/>
          </a:xfrm>
          <a:prstGeom prst="rect">
            <a:avLst/>
          </a:prstGeom>
        </p:spPr>
      </p:pic>
      <p:pic>
        <p:nvPicPr>
          <p:cNvPr id="1949" name="Image"/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7292" y="4011606"/>
            <a:ext cx="1704725" cy="908194"/>
          </a:xfrm>
          <a:prstGeom prst="rect">
            <a:avLst/>
          </a:prstGeom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0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951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952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953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954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955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434911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Percorrendo uma string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956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373593"/>
            <a:ext cx="6462600" cy="1428299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570950"/>
            <a:ext cx="591248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Como uma 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string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é uma lista de caracteres, é possível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percorrer-la usando os laços de repetição while e for.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957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441350"/>
            <a:ext cx="2635125" cy="2293150"/>
          </a:xfrm>
          <a:prstGeom prst="rect">
            <a:avLst/>
          </a:prstGeom>
        </p:spPr>
      </p:pic>
      <p:pic>
        <p:nvPicPr>
          <p:cNvPr id="1958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955" y="2430145"/>
            <a:ext cx="2999740" cy="2609850"/>
          </a:xfrm>
          <a:prstGeom prst="rect">
            <a:avLst/>
          </a:prstGeom>
        </p:spPr>
      </p:pic>
      <p:pic>
        <p:nvPicPr>
          <p:cNvPr id="1959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2775" y="2441350"/>
            <a:ext cx="3487049" cy="2189200"/>
          </a:xfrm>
          <a:prstGeom prst="rect">
            <a:avLst/>
          </a:prstGeom>
        </p:spPr>
      </p:pic>
      <p:pic>
        <p:nvPicPr>
          <p:cNvPr id="1960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2895" y="2441575"/>
            <a:ext cx="4137660" cy="2598420"/>
          </a:xfrm>
          <a:prstGeom prst="rect">
            <a:avLst/>
          </a:prstGeom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1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962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963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964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965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966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426466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Operações com strings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967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625" y="1200150"/>
            <a:ext cx="4009800" cy="37257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874" y="1397507"/>
            <a:ext cx="347789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+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 Junta duas ou mais strings.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069874" y="1797558"/>
            <a:ext cx="330390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==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 verifica se determinadas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strings são iguais.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069874" y="2473832"/>
            <a:ext cx="343979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&gt;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  Verifica se uma string vem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depois da outra em ordem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436550" y="3026283"/>
            <a:ext cx="10553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alfabética.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069874" y="3426332"/>
            <a:ext cx="337502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&lt;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 Verifica se uma string vem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antes da outra em ordem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436550" y="3978783"/>
            <a:ext cx="10553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alfabética.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968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6350" y="1914674"/>
            <a:ext cx="2935075" cy="2296650"/>
          </a:xfrm>
          <a:prstGeom prst="rect">
            <a:avLst/>
          </a:prstGeom>
        </p:spPr>
      </p:pic>
      <p:pic>
        <p:nvPicPr>
          <p:cNvPr id="1969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6350" y="1914674"/>
            <a:ext cx="2935074" cy="2296650"/>
          </a:xfrm>
          <a:prstGeom prst="rect">
            <a:avLst/>
          </a:prstGeom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0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971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972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973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974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975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217487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Operador in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976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373593"/>
            <a:ext cx="6462600" cy="1428299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570950"/>
            <a:ext cx="624776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Verifica se uma determinada string está contida em outra,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assim retornando como resultado True ou False.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069949" y="2247225"/>
            <a:ext cx="502094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Pode ser usado em um comando condicional.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977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0200" y="3258625"/>
            <a:ext cx="4829600" cy="1492024"/>
          </a:xfrm>
          <a:prstGeom prst="rect">
            <a:avLst/>
          </a:prstGeom>
        </p:spPr>
      </p:pic>
      <p:pic>
        <p:nvPicPr>
          <p:cNvPr id="1978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7955" y="2723515"/>
            <a:ext cx="6308725" cy="1949450"/>
          </a:xfrm>
          <a:prstGeom prst="rect">
            <a:avLst/>
          </a:prstGeom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9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980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981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982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983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984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403161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Conversão de  strings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985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625" y="1200150"/>
            <a:ext cx="3136799" cy="37257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874" y="1397507"/>
            <a:ext cx="263969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int( )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  Converter uma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string</a:t>
            </a:r>
            <a:r>
              <a:rPr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*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em um número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36550" y="1949957"/>
            <a:ext cx="69596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inteiro.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069874" y="2350007"/>
            <a:ext cx="270319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float( )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 Converter uma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string</a:t>
            </a:r>
            <a:r>
              <a:rPr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*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em um múmero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436550" y="2902458"/>
            <a:ext cx="45085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real.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986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4850" y="4533825"/>
            <a:ext cx="3735899" cy="435900"/>
          </a:xfrm>
          <a:prstGeom prst="rect">
            <a:avLst/>
          </a:prstGeom>
        </p:spPr>
      </p:pic>
      <p:sp>
        <p:nvSpPr>
          <p:cNvPr id="7" name="text 1"/>
          <p:cNvSpPr txBox="1"/>
          <p:nvPr/>
        </p:nvSpPr>
        <p:spPr>
          <a:xfrm>
            <a:off x="4179095" y="4475024"/>
            <a:ext cx="4847590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*  Somente possível a conversão se a string for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em formato de número. Ex: ‘10’.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987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2425" y="1376550"/>
            <a:ext cx="3884149" cy="2390400"/>
          </a:xfrm>
          <a:prstGeom prst="rect">
            <a:avLst/>
          </a:prstGeom>
        </p:spPr>
      </p:pic>
      <p:pic>
        <p:nvPicPr>
          <p:cNvPr id="1988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2425" y="689310"/>
            <a:ext cx="3884150" cy="3077640"/>
          </a:xfrm>
          <a:prstGeom prst="rect">
            <a:avLst/>
          </a:prstGeom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9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990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991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992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993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994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366839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Fatiando uma string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995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041264"/>
            <a:ext cx="4048800" cy="37257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238622"/>
            <a:ext cx="351980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É possível obter um pedaço de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uma string através de um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36625" y="1791072"/>
            <a:ext cx="287655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comando chamado de 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slice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069949" y="2191121"/>
            <a:ext cx="299275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A sintaxe do comando é a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seguinte: 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string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[</a:t>
            </a:r>
            <a:r>
              <a:rPr spc="10" dirty="0">
                <a:solidFill>
                  <a:srgbClr val="2185C5"/>
                </a:solidFill>
                <a:latin typeface="Arial" panose="020B0604020202020204"/>
                <a:cs typeface="Arial" panose="020B0604020202020204"/>
              </a:rPr>
              <a:t>x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 </a:t>
            </a:r>
            <a:r>
              <a:rPr spc="10" dirty="0">
                <a:solidFill>
                  <a:srgbClr val="8BAB42"/>
                </a:solidFill>
                <a:latin typeface="Arial" panose="020B0604020202020204"/>
                <a:cs typeface="Arial" panose="020B0604020202020204"/>
              </a:rPr>
              <a:t>y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]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069949" y="2867396"/>
            <a:ext cx="386778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O </a:t>
            </a:r>
            <a:r>
              <a:rPr spc="10" dirty="0">
                <a:solidFill>
                  <a:srgbClr val="2185C5"/>
                </a:solidFill>
                <a:latin typeface="Arial" panose="020B0604020202020204"/>
                <a:cs typeface="Arial" panose="020B0604020202020204"/>
              </a:rPr>
              <a:t>x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corresponde ao início de onde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será gerada a substring.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069949" y="3543671"/>
            <a:ext cx="319722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O </a:t>
            </a:r>
            <a:r>
              <a:rPr spc="10" dirty="0">
                <a:solidFill>
                  <a:srgbClr val="8BAB42"/>
                </a:solidFill>
                <a:latin typeface="Arial" panose="020B0604020202020204"/>
                <a:cs typeface="Arial" panose="020B0604020202020204"/>
              </a:rPr>
              <a:t>y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compreende até onde a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substring será gerada.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069949" y="4219947"/>
            <a:ext cx="343344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Se o </a:t>
            </a:r>
            <a:r>
              <a:rPr spc="10" dirty="0">
                <a:solidFill>
                  <a:srgbClr val="8BAB42"/>
                </a:solidFill>
                <a:latin typeface="Arial" panose="020B0604020202020204"/>
                <a:cs typeface="Arial" panose="020B0604020202020204"/>
              </a:rPr>
              <a:t>y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for maior que a string a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substring termina no último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436625" y="4772397"/>
            <a:ext cx="102870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caractere.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996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3322" y="1200150"/>
            <a:ext cx="259500" cy="343800"/>
          </a:xfrm>
          <a:prstGeom prst="rect">
            <a:avLst/>
          </a:prstGeom>
        </p:spPr>
      </p:pic>
      <p:pic>
        <p:nvPicPr>
          <p:cNvPr id="1997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8560" y="1195387"/>
            <a:ext cx="269025" cy="353325"/>
          </a:xfrm>
          <a:prstGeom prst="rect">
            <a:avLst/>
          </a:prstGeom>
        </p:spPr>
      </p:pic>
      <p:sp>
        <p:nvSpPr>
          <p:cNvPr id="10" name="text 1"/>
          <p:cNvSpPr txBox="1"/>
          <p:nvPr/>
        </p:nvSpPr>
        <p:spPr>
          <a:xfrm>
            <a:off x="5949047" y="1308524"/>
            <a:ext cx="232206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0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998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2822" y="1200150"/>
            <a:ext cx="259499" cy="343800"/>
          </a:xfrm>
          <a:prstGeom prst="rect">
            <a:avLst/>
          </a:prstGeom>
        </p:spPr>
      </p:pic>
      <p:pic>
        <p:nvPicPr>
          <p:cNvPr id="1999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8060" y="1195387"/>
            <a:ext cx="269024" cy="353325"/>
          </a:xfrm>
          <a:prstGeom prst="rect">
            <a:avLst/>
          </a:prstGeom>
        </p:spPr>
      </p:pic>
      <p:sp>
        <p:nvSpPr>
          <p:cNvPr id="11" name="text 1"/>
          <p:cNvSpPr txBox="1"/>
          <p:nvPr/>
        </p:nvSpPr>
        <p:spPr>
          <a:xfrm>
            <a:off x="6208547" y="1308524"/>
            <a:ext cx="2322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1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000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0822" y="1200150"/>
            <a:ext cx="259499" cy="343800"/>
          </a:xfrm>
          <a:prstGeom prst="rect">
            <a:avLst/>
          </a:prstGeom>
        </p:spPr>
      </p:pic>
      <p:pic>
        <p:nvPicPr>
          <p:cNvPr id="2001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6059" y="1195387"/>
            <a:ext cx="269024" cy="353325"/>
          </a:xfrm>
          <a:prstGeom prst="rect">
            <a:avLst/>
          </a:prstGeom>
        </p:spPr>
      </p:pic>
      <p:sp>
        <p:nvSpPr>
          <p:cNvPr id="12" name="text 1"/>
          <p:cNvSpPr txBox="1"/>
          <p:nvPr/>
        </p:nvSpPr>
        <p:spPr>
          <a:xfrm>
            <a:off x="7246547" y="1308524"/>
            <a:ext cx="2322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5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002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1821" y="1200150"/>
            <a:ext cx="259500" cy="343800"/>
          </a:xfrm>
          <a:prstGeom prst="rect">
            <a:avLst/>
          </a:prstGeom>
        </p:spPr>
      </p:pic>
      <p:pic>
        <p:nvPicPr>
          <p:cNvPr id="2003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7059" y="1195387"/>
            <a:ext cx="269025" cy="353325"/>
          </a:xfrm>
          <a:prstGeom prst="rect">
            <a:avLst/>
          </a:prstGeom>
        </p:spPr>
      </p:pic>
      <p:sp>
        <p:nvSpPr>
          <p:cNvPr id="13" name="text 1"/>
          <p:cNvSpPr txBox="1"/>
          <p:nvPr/>
        </p:nvSpPr>
        <p:spPr>
          <a:xfrm>
            <a:off x="6727546" y="1308524"/>
            <a:ext cx="2322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3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004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322" y="1200150"/>
            <a:ext cx="259499" cy="343800"/>
          </a:xfrm>
          <a:prstGeom prst="rect">
            <a:avLst/>
          </a:prstGeom>
        </p:spPr>
      </p:pic>
      <p:pic>
        <p:nvPicPr>
          <p:cNvPr id="2005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7559" y="1195387"/>
            <a:ext cx="269024" cy="353325"/>
          </a:xfrm>
          <a:prstGeom prst="rect">
            <a:avLst/>
          </a:prstGeom>
        </p:spPr>
      </p:pic>
      <p:sp>
        <p:nvSpPr>
          <p:cNvPr id="14" name="text 1"/>
          <p:cNvSpPr txBox="1"/>
          <p:nvPr/>
        </p:nvSpPr>
        <p:spPr>
          <a:xfrm>
            <a:off x="6468047" y="1308524"/>
            <a:ext cx="2322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2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006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1322" y="1200150"/>
            <a:ext cx="259500" cy="343800"/>
          </a:xfrm>
          <a:prstGeom prst="rect">
            <a:avLst/>
          </a:prstGeom>
        </p:spPr>
      </p:pic>
      <p:pic>
        <p:nvPicPr>
          <p:cNvPr id="2007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6559" y="1195387"/>
            <a:ext cx="269025" cy="353325"/>
          </a:xfrm>
          <a:prstGeom prst="rect">
            <a:avLst/>
          </a:prstGeom>
        </p:spPr>
      </p:pic>
      <p:sp>
        <p:nvSpPr>
          <p:cNvPr id="15" name="text 1"/>
          <p:cNvSpPr txBox="1"/>
          <p:nvPr/>
        </p:nvSpPr>
        <p:spPr>
          <a:xfrm>
            <a:off x="6987047" y="1308524"/>
            <a:ext cx="2322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4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008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3322" y="1543950"/>
            <a:ext cx="259500" cy="343800"/>
          </a:xfrm>
          <a:prstGeom prst="rect">
            <a:avLst/>
          </a:prstGeom>
        </p:spPr>
      </p:pic>
      <p:pic>
        <p:nvPicPr>
          <p:cNvPr id="2009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8560" y="1539187"/>
            <a:ext cx="269025" cy="353325"/>
          </a:xfrm>
          <a:prstGeom prst="rect">
            <a:avLst/>
          </a:prstGeom>
        </p:spPr>
      </p:pic>
      <p:sp>
        <p:nvSpPr>
          <p:cNvPr id="16" name="text 1"/>
          <p:cNvSpPr txBox="1"/>
          <p:nvPr/>
        </p:nvSpPr>
        <p:spPr>
          <a:xfrm>
            <a:off x="5949047" y="1652324"/>
            <a:ext cx="261721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U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010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2822" y="1543950"/>
            <a:ext cx="259499" cy="343800"/>
          </a:xfrm>
          <a:prstGeom prst="rect">
            <a:avLst/>
          </a:prstGeom>
        </p:spPr>
      </p:pic>
      <p:pic>
        <p:nvPicPr>
          <p:cNvPr id="2011" name="Image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8060" y="1539187"/>
            <a:ext cx="269024" cy="353325"/>
          </a:xfrm>
          <a:prstGeom prst="rect">
            <a:avLst/>
          </a:prstGeom>
        </p:spPr>
      </p:pic>
      <p:sp>
        <p:nvSpPr>
          <p:cNvPr id="17" name="text 1"/>
          <p:cNvSpPr txBox="1"/>
          <p:nvPr/>
        </p:nvSpPr>
        <p:spPr>
          <a:xfrm>
            <a:off x="6208547" y="1652324"/>
            <a:ext cx="281458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M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012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0822" y="1543950"/>
            <a:ext cx="259499" cy="343800"/>
          </a:xfrm>
          <a:prstGeom prst="rect">
            <a:avLst/>
          </a:prstGeom>
        </p:spPr>
      </p:pic>
      <p:pic>
        <p:nvPicPr>
          <p:cNvPr id="2013" name="Image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6059" y="1539187"/>
            <a:ext cx="269024" cy="353325"/>
          </a:xfrm>
          <a:prstGeom prst="rect">
            <a:avLst/>
          </a:prstGeom>
        </p:spPr>
      </p:pic>
      <p:sp>
        <p:nvSpPr>
          <p:cNvPr id="18" name="text 1"/>
          <p:cNvSpPr txBox="1"/>
          <p:nvPr/>
        </p:nvSpPr>
        <p:spPr>
          <a:xfrm>
            <a:off x="7246547" y="1652324"/>
            <a:ext cx="261722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R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014" name="Image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1821" y="1543950"/>
            <a:ext cx="259500" cy="343800"/>
          </a:xfrm>
          <a:prstGeom prst="rect">
            <a:avLst/>
          </a:prstGeom>
        </p:spPr>
      </p:pic>
      <p:pic>
        <p:nvPicPr>
          <p:cNvPr id="2015" name="Image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7059" y="1539187"/>
            <a:ext cx="269025" cy="353325"/>
          </a:xfrm>
          <a:prstGeom prst="rect">
            <a:avLst/>
          </a:prstGeom>
        </p:spPr>
      </p:pic>
      <p:pic>
        <p:nvPicPr>
          <p:cNvPr id="2016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322" y="1543950"/>
            <a:ext cx="259499" cy="343800"/>
          </a:xfrm>
          <a:prstGeom prst="rect">
            <a:avLst/>
          </a:prstGeom>
        </p:spPr>
      </p:pic>
      <p:pic>
        <p:nvPicPr>
          <p:cNvPr id="2017" name="Image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7559" y="1539187"/>
            <a:ext cx="269024" cy="353325"/>
          </a:xfrm>
          <a:prstGeom prst="rect">
            <a:avLst/>
          </a:prstGeom>
        </p:spPr>
      </p:pic>
      <p:sp>
        <p:nvSpPr>
          <p:cNvPr id="19" name="text 1"/>
          <p:cNvSpPr txBox="1"/>
          <p:nvPr/>
        </p:nvSpPr>
        <p:spPr>
          <a:xfrm>
            <a:off x="6468047" y="1652324"/>
            <a:ext cx="251764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A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018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1322" y="1543950"/>
            <a:ext cx="259500" cy="343800"/>
          </a:xfrm>
          <a:prstGeom prst="rect">
            <a:avLst/>
          </a:prstGeom>
        </p:spPr>
      </p:pic>
      <p:pic>
        <p:nvPicPr>
          <p:cNvPr id="2019" name="Image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6559" y="1539187"/>
            <a:ext cx="269025" cy="353325"/>
          </a:xfrm>
          <a:prstGeom prst="rect">
            <a:avLst/>
          </a:prstGeom>
        </p:spPr>
      </p:pic>
      <p:sp>
        <p:nvSpPr>
          <p:cNvPr id="20" name="text 1"/>
          <p:cNvSpPr txBox="1"/>
          <p:nvPr/>
        </p:nvSpPr>
        <p:spPr>
          <a:xfrm>
            <a:off x="6987047" y="1652324"/>
            <a:ext cx="241808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F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020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0424" y="1200150"/>
            <a:ext cx="259500" cy="343800"/>
          </a:xfrm>
          <a:prstGeom prst="rect">
            <a:avLst/>
          </a:prstGeom>
        </p:spPr>
      </p:pic>
      <p:pic>
        <p:nvPicPr>
          <p:cNvPr id="2021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5662" y="1195387"/>
            <a:ext cx="269025" cy="353325"/>
          </a:xfrm>
          <a:prstGeom prst="rect">
            <a:avLst/>
          </a:prstGeom>
        </p:spPr>
      </p:pic>
      <p:sp>
        <p:nvSpPr>
          <p:cNvPr id="21" name="text 1"/>
          <p:cNvSpPr txBox="1"/>
          <p:nvPr/>
        </p:nvSpPr>
        <p:spPr>
          <a:xfrm>
            <a:off x="7506149" y="1308524"/>
            <a:ext cx="2322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6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022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9925" y="1200150"/>
            <a:ext cx="259499" cy="343800"/>
          </a:xfrm>
          <a:prstGeom prst="rect">
            <a:avLst/>
          </a:prstGeom>
        </p:spPr>
      </p:pic>
      <p:pic>
        <p:nvPicPr>
          <p:cNvPr id="2023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5162" y="1195387"/>
            <a:ext cx="269024" cy="353325"/>
          </a:xfrm>
          <a:prstGeom prst="rect">
            <a:avLst/>
          </a:prstGeom>
        </p:spPr>
      </p:pic>
      <p:sp>
        <p:nvSpPr>
          <p:cNvPr id="22" name="text 1"/>
          <p:cNvSpPr txBox="1"/>
          <p:nvPr/>
        </p:nvSpPr>
        <p:spPr>
          <a:xfrm>
            <a:off x="7765650" y="1308524"/>
            <a:ext cx="2322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7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024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424" y="1200150"/>
            <a:ext cx="259500" cy="343800"/>
          </a:xfrm>
          <a:prstGeom prst="rect">
            <a:avLst/>
          </a:prstGeom>
        </p:spPr>
      </p:pic>
      <p:pic>
        <p:nvPicPr>
          <p:cNvPr id="2025" name="Image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4662" y="1195387"/>
            <a:ext cx="269025" cy="353325"/>
          </a:xfrm>
          <a:prstGeom prst="rect">
            <a:avLst/>
          </a:prstGeom>
        </p:spPr>
      </p:pic>
      <p:sp>
        <p:nvSpPr>
          <p:cNvPr id="23" name="text 1"/>
          <p:cNvSpPr txBox="1"/>
          <p:nvPr/>
        </p:nvSpPr>
        <p:spPr>
          <a:xfrm>
            <a:off x="8025150" y="1308524"/>
            <a:ext cx="2322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8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026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0424" y="1543950"/>
            <a:ext cx="259500" cy="343800"/>
          </a:xfrm>
          <a:prstGeom prst="rect">
            <a:avLst/>
          </a:prstGeom>
        </p:spPr>
      </p:pic>
      <p:pic>
        <p:nvPicPr>
          <p:cNvPr id="2027" name="Image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5662" y="1539187"/>
            <a:ext cx="269025" cy="353325"/>
          </a:xfrm>
          <a:prstGeom prst="rect">
            <a:avLst/>
          </a:prstGeom>
        </p:spPr>
      </p:pic>
      <p:sp>
        <p:nvSpPr>
          <p:cNvPr id="24" name="text 1"/>
          <p:cNvSpPr txBox="1"/>
          <p:nvPr/>
        </p:nvSpPr>
        <p:spPr>
          <a:xfrm>
            <a:off x="7506149" y="1652324"/>
            <a:ext cx="251764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A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028" name="Image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9925" y="1543950"/>
            <a:ext cx="259499" cy="343800"/>
          </a:xfrm>
          <a:prstGeom prst="rect">
            <a:avLst/>
          </a:prstGeom>
        </p:spPr>
      </p:pic>
      <p:pic>
        <p:nvPicPr>
          <p:cNvPr id="2029" name="Image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5162" y="1539187"/>
            <a:ext cx="269024" cy="353325"/>
          </a:xfrm>
          <a:prstGeom prst="rect">
            <a:avLst/>
          </a:prstGeom>
        </p:spPr>
      </p:pic>
      <p:sp>
        <p:nvSpPr>
          <p:cNvPr id="25" name="text 1"/>
          <p:cNvSpPr txBox="1"/>
          <p:nvPr/>
        </p:nvSpPr>
        <p:spPr>
          <a:xfrm>
            <a:off x="7765650" y="1652324"/>
            <a:ext cx="251764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S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030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424" y="1543950"/>
            <a:ext cx="259500" cy="343800"/>
          </a:xfrm>
          <a:prstGeom prst="rect">
            <a:avLst/>
          </a:prstGeom>
        </p:spPr>
      </p:pic>
      <p:pic>
        <p:nvPicPr>
          <p:cNvPr id="2031" name="Image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4662" y="1539187"/>
            <a:ext cx="269025" cy="353325"/>
          </a:xfrm>
          <a:prstGeom prst="rect">
            <a:avLst/>
          </a:prstGeom>
        </p:spPr>
      </p:pic>
      <p:sp>
        <p:nvSpPr>
          <p:cNvPr id="26" name="text 1"/>
          <p:cNvSpPr txBox="1"/>
          <p:nvPr/>
        </p:nvSpPr>
        <p:spPr>
          <a:xfrm>
            <a:off x="8025150" y="1652324"/>
            <a:ext cx="251764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E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032" name="Image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3325" y="2368300"/>
            <a:ext cx="2558725" cy="1462125"/>
          </a:xfrm>
          <a:prstGeom prst="rect">
            <a:avLst/>
          </a:prstGeom>
        </p:spPr>
      </p:pic>
      <p:pic>
        <p:nvPicPr>
          <p:cNvPr id="2033" name="Image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3325" y="2368300"/>
            <a:ext cx="2558724" cy="1462125"/>
          </a:xfrm>
          <a:prstGeom prst="rect">
            <a:avLst/>
          </a:prstGeom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4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035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2036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2037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2038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2039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420052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Métodos de uma string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040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373591"/>
            <a:ext cx="6462600" cy="1157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570949"/>
            <a:ext cx="623252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Toda 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string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possui um conjunto de métodos ou funções já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inclusos na linguagem que nos ajudam a desempenhar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36625" y="2123399"/>
            <a:ext cx="22364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determinadas tarefas.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041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636716"/>
            <a:ext cx="7057623" cy="2307708"/>
          </a:xfrm>
          <a:prstGeom prst="rect">
            <a:avLst/>
          </a:prstGeom>
        </p:spPr>
      </p:pic>
      <p:pic>
        <p:nvPicPr>
          <p:cNvPr id="2042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636716"/>
            <a:ext cx="7057623" cy="2307708"/>
          </a:xfrm>
          <a:prstGeom prst="rect">
            <a:avLst/>
          </a:prstGeom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3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044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2045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2046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2047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2048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420052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Métodos de uma string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049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963332"/>
            <a:ext cx="4048800" cy="37257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160689"/>
            <a:ext cx="3341370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lower( )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 Transforma todos os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caracteres da string em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36625" y="1713140"/>
            <a:ext cx="12204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minúsculos.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069949" y="2113189"/>
            <a:ext cx="3379470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upper( )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 Transforma todos os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caracteres da string em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436625" y="2665639"/>
            <a:ext cx="12204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maiúsculos.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069949" y="3065689"/>
            <a:ext cx="305498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capitalize( )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 Transforma a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primeira letra da string em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436625" y="3618139"/>
            <a:ext cx="239014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maiúscula e o resto em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436625" y="3894364"/>
            <a:ext cx="12204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minúsculas.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1069949" y="4294415"/>
            <a:ext cx="386397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title( )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 Transforma a primeira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letra de cada palavra da string em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1436625" y="4846865"/>
            <a:ext cx="110490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maiúscula.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050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4900" y="1852912"/>
            <a:ext cx="3896700" cy="2102405"/>
          </a:xfrm>
          <a:prstGeom prst="rect">
            <a:avLst/>
          </a:prstGeom>
        </p:spPr>
      </p:pic>
      <p:pic>
        <p:nvPicPr>
          <p:cNvPr id="2051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4900" y="1852912"/>
            <a:ext cx="3896700" cy="210240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93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94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95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96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97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400" y="821675"/>
            <a:ext cx="8777100" cy="5394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303125" y="919973"/>
            <a:ext cx="8555127" cy="191246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Arial" panose="020B0604020202020204"/>
                <a:cs typeface="Arial" panose="020B0604020202020204"/>
              </a:rPr>
              <a:t>Lorem ipsum dolor sit amet, consectetur adipiscing elit. Donec consequat, diam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z="1800" spc="10" dirty="0">
                <a:latin typeface="Arial" panose="020B0604020202020204"/>
                <a:cs typeface="Arial" panose="020B0604020202020204"/>
              </a:rPr>
              <a:t>sed condimentum dapibus, quam risus porttitor eros, id pellentesque mauris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z="1800" spc="10" dirty="0">
                <a:latin typeface="Arial" panose="020B0604020202020204"/>
                <a:cs typeface="Arial" panose="020B0604020202020204"/>
              </a:rPr>
              <a:t>tortor at orci. Quisque venenatis accumsan nulla eget scelerisque. Cras interdum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z="1800" spc="10" dirty="0">
                <a:latin typeface="Arial" panose="020B0604020202020204"/>
                <a:cs typeface="Arial" panose="020B0604020202020204"/>
              </a:rPr>
              <a:t>enim ac finibus condimentum. Pellentesque tempor turpis vel lectus vestibulum,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z="1800" spc="10" dirty="0">
                <a:latin typeface="Arial" panose="020B0604020202020204"/>
                <a:cs typeface="Arial" panose="020B0604020202020204"/>
              </a:rPr>
              <a:t>a sollicitudin est congue. Sed placerat ornare nisl, ut tempus magna eleifend sit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z="1800" spc="10" dirty="0">
                <a:latin typeface="Arial" panose="020B0604020202020204"/>
                <a:cs typeface="Arial" panose="020B0604020202020204"/>
              </a:rPr>
              <a:t>amet. Integer ut nisi diam. Proin arcu tortor, auctor in lectus a, consectetur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z="1800" spc="10" dirty="0">
                <a:latin typeface="Arial" panose="020B0604020202020204"/>
                <a:cs typeface="Arial" panose="020B0604020202020204"/>
              </a:rPr>
              <a:t>suscipit justo.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303125" y="3129773"/>
            <a:ext cx="8600389" cy="274114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Arial" panose="020B0604020202020204"/>
                <a:cs typeface="Arial" panose="020B0604020202020204"/>
              </a:rPr>
              <a:t>Curabitur a mi tempus, euismod mi in, finibus ipsum. Fusce finibus erat at nisi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z="1800" spc="10" dirty="0">
                <a:latin typeface="Arial" panose="020B0604020202020204"/>
                <a:cs typeface="Arial" panose="020B0604020202020204"/>
              </a:rPr>
              <a:t>malesuada molestie at ac urna. Proin pharetra libero at justo laoreet, in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z="1800" spc="10" dirty="0">
                <a:latin typeface="Arial" panose="020B0604020202020204"/>
                <a:cs typeface="Arial" panose="020B0604020202020204"/>
              </a:rPr>
              <a:t>ullamcorper eros ornare. Nunc non mollis ipsum, quis efficitur ex. Morbi non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z="1800" spc="10" dirty="0">
                <a:latin typeface="Arial" panose="020B0604020202020204"/>
                <a:cs typeface="Arial" panose="020B0604020202020204"/>
              </a:rPr>
              <a:t>sapien quis justo mollis lobortis. Vivamus a lorem ut mauris ultrices vestibulum.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z="1800" spc="10" dirty="0">
                <a:latin typeface="Arial" panose="020B0604020202020204"/>
                <a:cs typeface="Arial" panose="020B0604020202020204"/>
              </a:rPr>
              <a:t>Nulla dolor sapien, maximus eget augue vitae, pharetra interdum tortor. Praesent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z="1800" spc="10" dirty="0">
                <a:latin typeface="Arial" panose="020B0604020202020204"/>
                <a:cs typeface="Arial" panose="020B0604020202020204"/>
              </a:rPr>
              <a:t>sit amet neque risus. Sed vehicula libero in mattis fringilla. Etiam rutrum massa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z="1800" spc="10" dirty="0">
                <a:latin typeface="Arial" panose="020B0604020202020204"/>
                <a:cs typeface="Arial" panose="020B0604020202020204"/>
              </a:rPr>
              <a:t>non urna aliquam sollicitudin. Aenean enim erat, aliquet sed nisl et, malesuada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z="1800" spc="10" dirty="0">
                <a:latin typeface="Arial" panose="020B0604020202020204"/>
                <a:cs typeface="Arial" panose="020B0604020202020204"/>
              </a:rPr>
              <a:t>vulputate purus. Fusce blandit, sapien nec eleifend accumsan, metus diam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z="1800" spc="10" dirty="0">
                <a:latin typeface="Arial" panose="020B0604020202020204"/>
                <a:cs typeface="Arial" panose="020B0604020202020204"/>
              </a:rPr>
              <a:t>laoreet odio, vitae auctor ex felis non velit. Mauris convallis mattis leo vitae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z="1800" spc="10" dirty="0">
                <a:latin typeface="Arial" panose="020B0604020202020204"/>
                <a:cs typeface="Arial" panose="020B0604020202020204"/>
              </a:rPr>
              <a:t>tempor.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053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2054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2055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2056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2057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420052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Métodos de uma string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058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041264"/>
            <a:ext cx="4048800" cy="37257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238622"/>
            <a:ext cx="374078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find( ):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Procura da esquerda para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direita a ocorrência da primeira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36625" y="1791072"/>
            <a:ext cx="351028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string desejada, então retorna sua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436625" y="2067296"/>
            <a:ext cx="86106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posição.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069949" y="2467346"/>
            <a:ext cx="388810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rfind( )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 Procura da direita para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esquerda a primeira ocorrência da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436625" y="3019796"/>
            <a:ext cx="351028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string desejada, então retorna sua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436625" y="3296021"/>
            <a:ext cx="86106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posição.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059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0150" y="1309450"/>
            <a:ext cx="259500" cy="343800"/>
          </a:xfrm>
          <a:prstGeom prst="rect">
            <a:avLst/>
          </a:prstGeom>
        </p:spPr>
      </p:pic>
      <p:pic>
        <p:nvPicPr>
          <p:cNvPr id="2060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5387" y="1304687"/>
            <a:ext cx="269025" cy="353325"/>
          </a:xfrm>
          <a:prstGeom prst="rect">
            <a:avLst/>
          </a:prstGeom>
        </p:spPr>
      </p:pic>
      <p:sp>
        <p:nvSpPr>
          <p:cNvPr id="9" name="text 1"/>
          <p:cNvSpPr txBox="1"/>
          <p:nvPr/>
        </p:nvSpPr>
        <p:spPr>
          <a:xfrm>
            <a:off x="6015875" y="1417824"/>
            <a:ext cx="2322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0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061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9650" y="1309450"/>
            <a:ext cx="259500" cy="343800"/>
          </a:xfrm>
          <a:prstGeom prst="rect">
            <a:avLst/>
          </a:prstGeom>
        </p:spPr>
      </p:pic>
      <p:pic>
        <p:nvPicPr>
          <p:cNvPr id="2062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4887" y="1304687"/>
            <a:ext cx="269025" cy="353325"/>
          </a:xfrm>
          <a:prstGeom prst="rect">
            <a:avLst/>
          </a:prstGeom>
        </p:spPr>
      </p:pic>
      <p:sp>
        <p:nvSpPr>
          <p:cNvPr id="10" name="text 1"/>
          <p:cNvSpPr txBox="1"/>
          <p:nvPr/>
        </p:nvSpPr>
        <p:spPr>
          <a:xfrm>
            <a:off x="6275375" y="1417824"/>
            <a:ext cx="2322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1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063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7650" y="1309450"/>
            <a:ext cx="259499" cy="343800"/>
          </a:xfrm>
          <a:prstGeom prst="rect">
            <a:avLst/>
          </a:prstGeom>
        </p:spPr>
      </p:pic>
      <p:pic>
        <p:nvPicPr>
          <p:cNvPr id="2064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2888" y="1304687"/>
            <a:ext cx="269024" cy="353325"/>
          </a:xfrm>
          <a:prstGeom prst="rect">
            <a:avLst/>
          </a:prstGeom>
        </p:spPr>
      </p:pic>
      <p:sp>
        <p:nvSpPr>
          <p:cNvPr id="11" name="text 1"/>
          <p:cNvSpPr txBox="1"/>
          <p:nvPr/>
        </p:nvSpPr>
        <p:spPr>
          <a:xfrm>
            <a:off x="7313375" y="1417824"/>
            <a:ext cx="2322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5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065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7150" y="1309450"/>
            <a:ext cx="259499" cy="343800"/>
          </a:xfrm>
          <a:prstGeom prst="rect">
            <a:avLst/>
          </a:prstGeom>
        </p:spPr>
      </p:pic>
      <p:pic>
        <p:nvPicPr>
          <p:cNvPr id="2066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2387" y="1304687"/>
            <a:ext cx="269024" cy="353325"/>
          </a:xfrm>
          <a:prstGeom prst="rect">
            <a:avLst/>
          </a:prstGeom>
        </p:spPr>
      </p:pic>
      <p:sp>
        <p:nvSpPr>
          <p:cNvPr id="12" name="text 1"/>
          <p:cNvSpPr txBox="1"/>
          <p:nvPr/>
        </p:nvSpPr>
        <p:spPr>
          <a:xfrm>
            <a:off x="7572875" y="1417824"/>
            <a:ext cx="232206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6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067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8650" y="1309450"/>
            <a:ext cx="259500" cy="343800"/>
          </a:xfrm>
          <a:prstGeom prst="rect">
            <a:avLst/>
          </a:prstGeom>
        </p:spPr>
      </p:pic>
      <p:pic>
        <p:nvPicPr>
          <p:cNvPr id="2068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3887" y="1304687"/>
            <a:ext cx="269025" cy="353325"/>
          </a:xfrm>
          <a:prstGeom prst="rect">
            <a:avLst/>
          </a:prstGeom>
        </p:spPr>
      </p:pic>
      <p:sp>
        <p:nvSpPr>
          <p:cNvPr id="13" name="text 1"/>
          <p:cNvSpPr txBox="1"/>
          <p:nvPr/>
        </p:nvSpPr>
        <p:spPr>
          <a:xfrm>
            <a:off x="6794374" y="1417824"/>
            <a:ext cx="2322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3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069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9150" y="1309450"/>
            <a:ext cx="259500" cy="343800"/>
          </a:xfrm>
          <a:prstGeom prst="rect">
            <a:avLst/>
          </a:prstGeom>
        </p:spPr>
      </p:pic>
      <p:pic>
        <p:nvPicPr>
          <p:cNvPr id="2070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387" y="1304687"/>
            <a:ext cx="269025" cy="353325"/>
          </a:xfrm>
          <a:prstGeom prst="rect">
            <a:avLst/>
          </a:prstGeom>
        </p:spPr>
      </p:pic>
      <p:sp>
        <p:nvSpPr>
          <p:cNvPr id="14" name="text 1"/>
          <p:cNvSpPr txBox="1"/>
          <p:nvPr/>
        </p:nvSpPr>
        <p:spPr>
          <a:xfrm>
            <a:off x="6534875" y="1417824"/>
            <a:ext cx="232206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2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071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8150" y="1309450"/>
            <a:ext cx="259500" cy="343800"/>
          </a:xfrm>
          <a:prstGeom prst="rect">
            <a:avLst/>
          </a:prstGeom>
        </p:spPr>
      </p:pic>
      <p:pic>
        <p:nvPicPr>
          <p:cNvPr id="2072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3387" y="1304687"/>
            <a:ext cx="269025" cy="353325"/>
          </a:xfrm>
          <a:prstGeom prst="rect">
            <a:avLst/>
          </a:prstGeom>
        </p:spPr>
      </p:pic>
      <p:sp>
        <p:nvSpPr>
          <p:cNvPr id="15" name="text 1"/>
          <p:cNvSpPr txBox="1"/>
          <p:nvPr/>
        </p:nvSpPr>
        <p:spPr>
          <a:xfrm>
            <a:off x="7053875" y="1417824"/>
            <a:ext cx="2322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4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073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0150" y="1653250"/>
            <a:ext cx="259500" cy="343799"/>
          </a:xfrm>
          <a:prstGeom prst="rect">
            <a:avLst/>
          </a:prstGeom>
        </p:spPr>
      </p:pic>
      <p:pic>
        <p:nvPicPr>
          <p:cNvPr id="2074" name="Image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5387" y="1648487"/>
            <a:ext cx="269025" cy="353324"/>
          </a:xfrm>
          <a:prstGeom prst="rect">
            <a:avLst/>
          </a:prstGeom>
        </p:spPr>
      </p:pic>
      <p:sp>
        <p:nvSpPr>
          <p:cNvPr id="16" name="text 1"/>
          <p:cNvSpPr txBox="1"/>
          <p:nvPr/>
        </p:nvSpPr>
        <p:spPr>
          <a:xfrm>
            <a:off x="6015875" y="1761624"/>
            <a:ext cx="251765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P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075" name="Image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9650" y="1653250"/>
            <a:ext cx="259500" cy="343799"/>
          </a:xfrm>
          <a:prstGeom prst="rect">
            <a:avLst/>
          </a:prstGeom>
        </p:spPr>
      </p:pic>
      <p:pic>
        <p:nvPicPr>
          <p:cNvPr id="2076" name="Image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4887" y="1648487"/>
            <a:ext cx="269025" cy="353324"/>
          </a:xfrm>
          <a:prstGeom prst="rect">
            <a:avLst/>
          </a:prstGeom>
        </p:spPr>
      </p:pic>
      <p:sp>
        <p:nvSpPr>
          <p:cNvPr id="17" name="text 1"/>
          <p:cNvSpPr txBox="1"/>
          <p:nvPr/>
        </p:nvSpPr>
        <p:spPr>
          <a:xfrm>
            <a:off x="6275375" y="1761624"/>
            <a:ext cx="251765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A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077" name="Image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7650" y="1653250"/>
            <a:ext cx="259499" cy="343799"/>
          </a:xfrm>
          <a:prstGeom prst="rect">
            <a:avLst/>
          </a:prstGeom>
        </p:spPr>
      </p:pic>
      <p:pic>
        <p:nvPicPr>
          <p:cNvPr id="2078" name="Image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2888" y="1648487"/>
            <a:ext cx="269024" cy="353324"/>
          </a:xfrm>
          <a:prstGeom prst="rect">
            <a:avLst/>
          </a:prstGeom>
        </p:spPr>
      </p:pic>
      <p:sp>
        <p:nvSpPr>
          <p:cNvPr id="18" name="text 1"/>
          <p:cNvSpPr txBox="1"/>
          <p:nvPr/>
        </p:nvSpPr>
        <p:spPr>
          <a:xfrm>
            <a:off x="7313375" y="1761624"/>
            <a:ext cx="261722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R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079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7150" y="1653250"/>
            <a:ext cx="259499" cy="343799"/>
          </a:xfrm>
          <a:prstGeom prst="rect">
            <a:avLst/>
          </a:prstGeom>
        </p:spPr>
      </p:pic>
      <p:pic>
        <p:nvPicPr>
          <p:cNvPr id="2080" name="Image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2387" y="1648487"/>
            <a:ext cx="269024" cy="353324"/>
          </a:xfrm>
          <a:prstGeom prst="rect">
            <a:avLst/>
          </a:prstGeom>
        </p:spPr>
      </p:pic>
      <p:sp>
        <p:nvSpPr>
          <p:cNvPr id="19" name="text 1"/>
          <p:cNvSpPr txBox="1"/>
          <p:nvPr/>
        </p:nvSpPr>
        <p:spPr>
          <a:xfrm>
            <a:off x="7572875" y="1761624"/>
            <a:ext cx="251765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A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081" name="Image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8650" y="1653250"/>
            <a:ext cx="259500" cy="343799"/>
          </a:xfrm>
          <a:prstGeom prst="rect">
            <a:avLst/>
          </a:prstGeom>
        </p:spPr>
      </p:pic>
      <p:pic>
        <p:nvPicPr>
          <p:cNvPr id="2082" name="Image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3887" y="1648487"/>
            <a:ext cx="269025" cy="353324"/>
          </a:xfrm>
          <a:prstGeom prst="rect">
            <a:avLst/>
          </a:prstGeom>
        </p:spPr>
      </p:pic>
      <p:sp>
        <p:nvSpPr>
          <p:cNvPr id="20" name="text 1"/>
          <p:cNvSpPr txBox="1"/>
          <p:nvPr/>
        </p:nvSpPr>
        <p:spPr>
          <a:xfrm>
            <a:off x="6794374" y="1761624"/>
            <a:ext cx="251764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A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083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9150" y="1653250"/>
            <a:ext cx="259500" cy="343799"/>
          </a:xfrm>
          <a:prstGeom prst="rect">
            <a:avLst/>
          </a:prstGeom>
        </p:spPr>
      </p:pic>
      <p:pic>
        <p:nvPicPr>
          <p:cNvPr id="2084" name="Image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387" y="1648487"/>
            <a:ext cx="269025" cy="353324"/>
          </a:xfrm>
          <a:prstGeom prst="rect">
            <a:avLst/>
          </a:prstGeom>
        </p:spPr>
      </p:pic>
      <p:sp>
        <p:nvSpPr>
          <p:cNvPr id="21" name="text 1"/>
          <p:cNvSpPr txBox="1"/>
          <p:nvPr/>
        </p:nvSpPr>
        <p:spPr>
          <a:xfrm>
            <a:off x="6534875" y="1761624"/>
            <a:ext cx="232206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L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085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8150" y="1653250"/>
            <a:ext cx="259500" cy="343799"/>
          </a:xfrm>
          <a:prstGeom prst="rect">
            <a:avLst/>
          </a:prstGeom>
        </p:spPr>
      </p:pic>
      <p:pic>
        <p:nvPicPr>
          <p:cNvPr id="2086" name="Image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3387" y="1648487"/>
            <a:ext cx="269025" cy="353324"/>
          </a:xfrm>
          <a:prstGeom prst="rect">
            <a:avLst/>
          </a:prstGeom>
        </p:spPr>
      </p:pic>
      <p:sp>
        <p:nvSpPr>
          <p:cNvPr id="22" name="text 1"/>
          <p:cNvSpPr txBox="1"/>
          <p:nvPr/>
        </p:nvSpPr>
        <p:spPr>
          <a:xfrm>
            <a:off x="7053875" y="1761624"/>
            <a:ext cx="251764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V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087" name="Image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4400" y="2464350"/>
            <a:ext cx="2667000" cy="1381125"/>
          </a:xfrm>
          <a:prstGeom prst="rect">
            <a:avLst/>
          </a:prstGeom>
        </p:spPr>
      </p:pic>
      <p:pic>
        <p:nvPicPr>
          <p:cNvPr id="2088" name="Image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4400" y="2464350"/>
            <a:ext cx="2667000" cy="1381125"/>
          </a:xfrm>
          <a:prstGeom prst="rect">
            <a:avLst/>
          </a:prstGeom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9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090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2091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2092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2093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2094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420052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Métodos de uma string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095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041264"/>
            <a:ext cx="4048800" cy="37257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238622"/>
            <a:ext cx="370268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replace( )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 Busca e substitui uma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string pela outra.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069949" y="1914896"/>
            <a:ext cx="334073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lstrip( )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 Remove espaços em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branco à esquerda.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069949" y="2591171"/>
            <a:ext cx="336613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rstrip( )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 Remove espaços em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branco à direita.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069949" y="3267446"/>
            <a:ext cx="396938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strip( )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 Remove os espaços ambos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da esquerda como da direita.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096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4900" y="1215787"/>
            <a:ext cx="3896700" cy="1779895"/>
          </a:xfrm>
          <a:prstGeom prst="rect">
            <a:avLst/>
          </a:prstGeom>
        </p:spPr>
      </p:pic>
      <p:pic>
        <p:nvPicPr>
          <p:cNvPr id="2097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9695" y="1227455"/>
            <a:ext cx="3896995" cy="1929130"/>
          </a:xfrm>
          <a:prstGeom prst="rect">
            <a:avLst/>
          </a:prstGeom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1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532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533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534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535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536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192024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Exercícios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537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550" y="1373587"/>
            <a:ext cx="6462600" cy="3552299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1090550" y="1518876"/>
            <a:ext cx="7236460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 algn="just">
              <a:lnSpc>
                <a:spcPct val="100000"/>
              </a:lnSpc>
            </a:pPr>
            <a:r>
              <a:rPr lang="pt-BR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1.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Escreva um programa que leia duas Strings. Verifique se a segunda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  <a:p>
            <a:pPr marL="0" algn="just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ocorre dentro da primeira e imprima a posição de início.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2" name="Caixa de Texto 11"/>
          <p:cNvSpPr txBox="1"/>
          <p:nvPr/>
        </p:nvSpPr>
        <p:spPr>
          <a:xfrm>
            <a:off x="979170" y="2249170"/>
            <a:ext cx="753110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2.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  <a:sym typeface="+mn-ea"/>
              </a:rPr>
              <a:t>Escreva um programa que leia duas Strings </a:t>
            </a:r>
            <a:r>
              <a:rPr lang="pt-BR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  <a:sym typeface="+mn-ea"/>
              </a:rPr>
              <a:t>e gere uma terceira com os caracteres comuns às duas strings lidas.</a:t>
            </a:r>
            <a:endParaRPr lang="pt-BR" spc="10" dirty="0">
              <a:solidFill>
                <a:srgbClr val="677480"/>
              </a:solidFill>
              <a:latin typeface="Arial" panose="020B0604020202020204"/>
              <a:cs typeface="Arial" panose="020B0604020202020204"/>
              <a:sym typeface="+mn-ea"/>
            </a:endParaRPr>
          </a:p>
          <a:p>
            <a:pPr algn="just"/>
            <a:endParaRPr lang="pt-BR" spc="10" dirty="0">
              <a:solidFill>
                <a:srgbClr val="677480"/>
              </a:solidFill>
              <a:latin typeface="Arial" panose="020B0604020202020204"/>
              <a:cs typeface="Arial" panose="020B0604020202020204"/>
              <a:sym typeface="+mn-ea"/>
            </a:endParaRPr>
          </a:p>
          <a:p>
            <a:pPr algn="just"/>
            <a:r>
              <a:rPr lang="pt-BR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  <a:sym typeface="+mn-ea"/>
              </a:rPr>
              <a:t>3. Escreva um programa que leia duas strings e gere uma terceira apenas com os caracteres que aparecem em umas delas.</a:t>
            </a:r>
            <a:endParaRPr lang="pt-BR" spc="10" dirty="0">
              <a:solidFill>
                <a:srgbClr val="677480"/>
              </a:solidFill>
              <a:latin typeface="Arial" panose="020B0604020202020204"/>
              <a:cs typeface="Arial" panose="020B0604020202020204"/>
              <a:sym typeface="+mn-ea"/>
            </a:endParaRPr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6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117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3992700"/>
          </a:xfrm>
          <a:prstGeom prst="rect">
            <a:avLst/>
          </a:prstGeom>
        </p:spPr>
      </p:pic>
      <p:pic>
        <p:nvPicPr>
          <p:cNvPr id="2118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703" y="3992850"/>
            <a:ext cx="3047699" cy="77100"/>
          </a:xfrm>
          <a:prstGeom prst="rect">
            <a:avLst/>
          </a:prstGeom>
        </p:spPr>
      </p:pic>
      <p:pic>
        <p:nvPicPr>
          <p:cNvPr id="2119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270" y="3992850"/>
            <a:ext cx="3047700" cy="77100"/>
          </a:xfrm>
          <a:prstGeom prst="rect">
            <a:avLst/>
          </a:prstGeom>
        </p:spPr>
      </p:pic>
      <p:pic>
        <p:nvPicPr>
          <p:cNvPr id="2120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992850"/>
            <a:ext cx="3047700" cy="77100"/>
          </a:xfrm>
          <a:prstGeom prst="rect">
            <a:avLst/>
          </a:prstGeom>
        </p:spPr>
      </p:pic>
      <p:pic>
        <p:nvPicPr>
          <p:cNvPr id="2121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525" y="2862581"/>
            <a:ext cx="7772400" cy="8208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3465403" y="2897758"/>
            <a:ext cx="2739542" cy="68031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80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Funções </a:t>
            </a:r>
            <a:endParaRPr sz="4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122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075" y="0"/>
            <a:ext cx="1964202" cy="1964203"/>
          </a:xfrm>
          <a:prstGeom prst="rect">
            <a:avLst/>
          </a:prstGeom>
        </p:spPr>
      </p:pic>
      <p:pic>
        <p:nvPicPr>
          <p:cNvPr id="2123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075" y="0"/>
            <a:ext cx="1964203" cy="1964203"/>
          </a:xfrm>
          <a:prstGeom prst="rect">
            <a:avLst/>
          </a:prstGeom>
        </p:spPr>
      </p:pic>
      <p:pic>
        <p:nvPicPr>
          <p:cNvPr id="2124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2850" y="510025"/>
            <a:ext cx="2158299" cy="2352550"/>
          </a:xfrm>
          <a:prstGeom prst="rect">
            <a:avLst/>
          </a:prstGeom>
        </p:spPr>
      </p:pic>
      <p:pic>
        <p:nvPicPr>
          <p:cNvPr id="2125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2850" y="510025"/>
            <a:ext cx="2158299" cy="2352550"/>
          </a:xfrm>
          <a:prstGeom prst="rect">
            <a:avLst/>
          </a:prstGeom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6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127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2128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2129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2130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2131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157734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Funções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132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373606"/>
            <a:ext cx="6462600" cy="35511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570964"/>
            <a:ext cx="645858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Uma função em Python é uma maneira de organizar sua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aplicação, onde através de um conjunto de código </a:t>
            </a:r>
            <a:r>
              <a:rPr spc="10" dirty="0">
                <a:solidFill>
                  <a:srgbClr val="8BAB42"/>
                </a:solidFill>
                <a:latin typeface="Arial" panose="020B0604020202020204"/>
                <a:cs typeface="Arial" panose="020B0604020202020204"/>
              </a:rPr>
              <a:t>reusável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36625" y="2123414"/>
            <a:ext cx="597408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é possível receber um ou mais argumentos como entrada,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436625" y="2399639"/>
            <a:ext cx="53479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computar algo, então retornar o resultado esperado.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069949" y="2799689"/>
            <a:ext cx="462597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Existem dois tipos de funções em Python.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527149" y="3199739"/>
            <a:ext cx="6158230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</a:t>
            </a:r>
            <a:r>
              <a:rPr b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Funções Built-in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, que são aquelas que já estão feitas e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disponíveis para uso dentro da linguagem, ex: print( ),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893825" y="3752189"/>
            <a:ext cx="151130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int( ), float ( )...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527149" y="4152239"/>
            <a:ext cx="6073140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</a:t>
            </a:r>
            <a:r>
              <a:rPr b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Funções construídas pelo próprio programador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, que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são aquelas definidas de acordo com a necessidade do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1893825" y="4704689"/>
            <a:ext cx="82042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mesmo.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133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5999" y="1390943"/>
            <a:ext cx="1732531" cy="1715206"/>
          </a:xfrm>
          <a:prstGeom prst="rect">
            <a:avLst/>
          </a:prstGeom>
        </p:spPr>
      </p:pic>
      <p:pic>
        <p:nvPicPr>
          <p:cNvPr id="2134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0304" y="1390943"/>
            <a:ext cx="1732531" cy="1715206"/>
          </a:xfrm>
          <a:prstGeom prst="rect">
            <a:avLst/>
          </a:prstGeom>
        </p:spPr>
      </p:pic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5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136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2137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2138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2139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2140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385889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Construindo funções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141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041264"/>
            <a:ext cx="4048800" cy="37257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238622"/>
            <a:ext cx="386778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Para definir uma função é usada a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palavra chave reservada </a:t>
            </a:r>
            <a:r>
              <a:rPr spc="10" dirty="0">
                <a:solidFill>
                  <a:srgbClr val="D89F39"/>
                </a:solidFill>
                <a:latin typeface="Arial" panose="020B0604020202020204"/>
                <a:cs typeface="Arial" panose="020B0604020202020204"/>
              </a:rPr>
              <a:t>def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36625" y="1791072"/>
            <a:ext cx="363855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seguida pelo nome da função e  ( ).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069949" y="2191121"/>
            <a:ext cx="343852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O corpo da função deve ser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indentada após sua definição.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069949" y="2867396"/>
            <a:ext cx="389318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O que está no corpo da função é o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que será executado por ela.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069949" y="3543671"/>
            <a:ext cx="379539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Após construir a função é preciso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chamá-la para que a mesma seja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436625" y="4096121"/>
            <a:ext cx="113030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executada.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069949" y="4496172"/>
            <a:ext cx="322516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Uma vez definida é possível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chamá-la quando quiser.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142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5675" y="1785937"/>
            <a:ext cx="3343275" cy="1571625"/>
          </a:xfrm>
          <a:prstGeom prst="rect">
            <a:avLst/>
          </a:prstGeom>
        </p:spPr>
      </p:pic>
      <p:pic>
        <p:nvPicPr>
          <p:cNvPr id="2143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5155" y="1785620"/>
            <a:ext cx="2853690" cy="1571625"/>
          </a:xfrm>
          <a:prstGeom prst="rect">
            <a:avLst/>
          </a:prstGeom>
        </p:spPr>
      </p:pic>
      <p:pic>
        <p:nvPicPr>
          <p:cNvPr id="2144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5800" y="1612174"/>
            <a:ext cx="3463200" cy="857400"/>
          </a:xfrm>
          <a:prstGeom prst="rect">
            <a:avLst/>
          </a:prstGeom>
        </p:spPr>
      </p:pic>
      <p:pic>
        <p:nvPicPr>
          <p:cNvPr id="2145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1112" y="1602967"/>
            <a:ext cx="3472724" cy="866925"/>
          </a:xfrm>
          <a:prstGeom prst="rect">
            <a:avLst/>
          </a:prstGeom>
        </p:spPr>
      </p:pic>
      <p:pic>
        <p:nvPicPr>
          <p:cNvPr id="2146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3035" y="2608580"/>
            <a:ext cx="2035810" cy="857250"/>
          </a:xfrm>
          <a:prstGeom prst="rect">
            <a:avLst/>
          </a:prstGeom>
        </p:spPr>
      </p:pic>
      <p:pic>
        <p:nvPicPr>
          <p:cNvPr id="2147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1112" y="2608742"/>
            <a:ext cx="3472724" cy="866925"/>
          </a:xfrm>
          <a:prstGeom prst="rect">
            <a:avLst/>
          </a:prstGeom>
        </p:spPr>
      </p:pic>
      <p:pic>
        <p:nvPicPr>
          <p:cNvPr id="2148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5588" y="612025"/>
            <a:ext cx="3123599" cy="343800"/>
          </a:xfrm>
          <a:prstGeom prst="rect">
            <a:avLst/>
          </a:prstGeom>
        </p:spPr>
      </p:pic>
      <p:sp>
        <p:nvSpPr>
          <p:cNvPr id="10" name="text 1"/>
          <p:cNvSpPr txBox="1"/>
          <p:nvPr/>
        </p:nvSpPr>
        <p:spPr>
          <a:xfrm>
            <a:off x="6445113" y="611898"/>
            <a:ext cx="1924354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Definindo a função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149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5588" y="4187699"/>
            <a:ext cx="3123599" cy="343800"/>
          </a:xfrm>
          <a:prstGeom prst="rect">
            <a:avLst/>
          </a:prstGeom>
        </p:spPr>
      </p:pic>
      <p:sp>
        <p:nvSpPr>
          <p:cNvPr id="11" name="text 1"/>
          <p:cNvSpPr txBox="1"/>
          <p:nvPr/>
        </p:nvSpPr>
        <p:spPr>
          <a:xfrm>
            <a:off x="6377384" y="4245358"/>
            <a:ext cx="2058543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8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Chamando a função</a:t>
            </a:r>
            <a:endParaRPr sz="16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150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2700" y="955507"/>
            <a:ext cx="9525" cy="608774"/>
          </a:xfrm>
          <a:prstGeom prst="rect">
            <a:avLst/>
          </a:prstGeom>
        </p:spPr>
      </p:pic>
      <p:pic>
        <p:nvPicPr>
          <p:cNvPr id="2151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6892" y="1550312"/>
            <a:ext cx="40990" cy="52750"/>
          </a:xfrm>
          <a:prstGeom prst="rect">
            <a:avLst/>
          </a:prstGeom>
        </p:spPr>
      </p:pic>
      <p:pic>
        <p:nvPicPr>
          <p:cNvPr id="2152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7400" y="3465825"/>
            <a:ext cx="19199" cy="803700"/>
          </a:xfrm>
          <a:prstGeom prst="rect">
            <a:avLst/>
          </a:prstGeom>
        </p:spPr>
      </p:pic>
      <p:pic>
        <p:nvPicPr>
          <p:cNvPr id="2153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3282" y="3466126"/>
            <a:ext cx="27359" cy="756091"/>
          </a:xfrm>
          <a:prstGeom prst="rect">
            <a:avLst/>
          </a:prstGeom>
        </p:spPr>
      </p:pic>
      <p:pic>
        <p:nvPicPr>
          <p:cNvPr id="2154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8274" y="3474983"/>
            <a:ext cx="40981" cy="53113"/>
          </a:xfrm>
          <a:prstGeom prst="rect">
            <a:avLst/>
          </a:prstGeom>
        </p:spPr>
      </p:pic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5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156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2157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2158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2159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2160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464883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Esqueleto de uma função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161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041275"/>
            <a:ext cx="6852300" cy="3971399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238633"/>
            <a:ext cx="644969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Uma função pode conter </a:t>
            </a:r>
            <a:r>
              <a:rPr spc="10" dirty="0">
                <a:solidFill>
                  <a:srgbClr val="3A81BA"/>
                </a:solidFill>
                <a:latin typeface="Arial" panose="020B0604020202020204"/>
                <a:cs typeface="Arial" panose="020B0604020202020204"/>
              </a:rPr>
              <a:t>argumentos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,  </a:t>
            </a:r>
            <a:r>
              <a:rPr spc="10" dirty="0">
                <a:solidFill>
                  <a:srgbClr val="8BAB42"/>
                </a:solidFill>
                <a:latin typeface="Arial" panose="020B0604020202020204"/>
                <a:cs typeface="Arial" panose="020B0604020202020204"/>
              </a:rPr>
              <a:t>parâmetros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, retornar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ou não algo.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069949" y="1914908"/>
            <a:ext cx="633285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</a:t>
            </a:r>
            <a:r>
              <a:rPr spc="10" dirty="0">
                <a:solidFill>
                  <a:srgbClr val="3A81BA"/>
                </a:solidFill>
                <a:latin typeface="Arial" panose="020B0604020202020204"/>
                <a:cs typeface="Arial" panose="020B0604020202020204"/>
              </a:rPr>
              <a:t>Argumento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é um valor de entrada, que dependendo dele a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mesma função pode executar tipos diferentes de trabalho.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069949" y="2591183"/>
            <a:ext cx="669353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</a:t>
            </a:r>
            <a:r>
              <a:rPr spc="10" dirty="0">
                <a:solidFill>
                  <a:srgbClr val="8BAB42"/>
                </a:solidFill>
                <a:latin typeface="Arial" panose="020B0604020202020204"/>
                <a:cs typeface="Arial" panose="020B0604020202020204"/>
              </a:rPr>
              <a:t>Parâmetro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é uma variável que pode ser manipulada dentro da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função através de um argumento passado pela mesma.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069949" y="3267458"/>
            <a:ext cx="692594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Se a função tiver mais de um argumento ou parâmetro, eles são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separados por </a:t>
            </a:r>
            <a:r>
              <a:rPr b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vírgulas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069949" y="3943733"/>
            <a:ext cx="616902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Para retornar um valor pode-se usar a palavra reservada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D89F39"/>
                </a:solidFill>
                <a:latin typeface="Arial" panose="020B0604020202020204"/>
                <a:cs typeface="Arial" panose="020B0604020202020204"/>
              </a:rPr>
              <a:t>return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069949" y="4620008"/>
            <a:ext cx="660336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Funções que não retornam um valor são chamadas de ‘void’.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2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163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2164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2165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2166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2167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464883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Esqueleto de uma função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168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2125" y="2349337"/>
            <a:ext cx="3276600" cy="1381125"/>
          </a:xfrm>
          <a:prstGeom prst="rect">
            <a:avLst/>
          </a:prstGeom>
        </p:spPr>
      </p:pic>
      <p:pic>
        <p:nvPicPr>
          <p:cNvPr id="2169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2125" y="2349337"/>
            <a:ext cx="3276600" cy="1381125"/>
          </a:xfrm>
          <a:prstGeom prst="rect">
            <a:avLst/>
          </a:prstGeom>
        </p:spPr>
      </p:pic>
      <p:pic>
        <p:nvPicPr>
          <p:cNvPr id="2170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8487" y="1471500"/>
            <a:ext cx="3123600" cy="3438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6572895" y="1592658"/>
            <a:ext cx="1218895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8BAB42"/>
                </a:solidFill>
                <a:latin typeface="Arial" panose="020B0604020202020204"/>
                <a:cs typeface="Arial" panose="020B0604020202020204"/>
              </a:rPr>
              <a:t>Parâmetros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171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1175" y="2380475"/>
            <a:ext cx="1246800" cy="201600"/>
          </a:xfrm>
          <a:prstGeom prst="rect">
            <a:avLst/>
          </a:prstGeom>
        </p:spPr>
      </p:pic>
      <p:pic>
        <p:nvPicPr>
          <p:cNvPr id="2172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6412" y="2375712"/>
            <a:ext cx="1256325" cy="211125"/>
          </a:xfrm>
          <a:prstGeom prst="rect">
            <a:avLst/>
          </a:prstGeom>
        </p:spPr>
      </p:pic>
      <p:pic>
        <p:nvPicPr>
          <p:cNvPr id="2173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2173" y="2596475"/>
            <a:ext cx="1472400" cy="201600"/>
          </a:xfrm>
          <a:prstGeom prst="rect">
            <a:avLst/>
          </a:prstGeom>
        </p:spPr>
      </p:pic>
      <p:pic>
        <p:nvPicPr>
          <p:cNvPr id="2174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7410" y="2591712"/>
            <a:ext cx="1481925" cy="211125"/>
          </a:xfrm>
          <a:prstGeom prst="rect">
            <a:avLst/>
          </a:prstGeom>
        </p:spPr>
      </p:pic>
      <p:pic>
        <p:nvPicPr>
          <p:cNvPr id="2175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4575" y="1815275"/>
            <a:ext cx="2405700" cy="565199"/>
          </a:xfrm>
          <a:prstGeom prst="rect">
            <a:avLst/>
          </a:prstGeom>
        </p:spPr>
      </p:pic>
      <p:pic>
        <p:nvPicPr>
          <p:cNvPr id="2176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9812" y="1823583"/>
            <a:ext cx="2359590" cy="561653"/>
          </a:xfrm>
          <a:prstGeom prst="rect">
            <a:avLst/>
          </a:prstGeom>
        </p:spPr>
      </p:pic>
      <p:pic>
        <p:nvPicPr>
          <p:cNvPr id="2177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6279" y="1808268"/>
            <a:ext cx="55202" cy="40156"/>
          </a:xfrm>
          <a:prstGeom prst="rect">
            <a:avLst/>
          </a:prstGeom>
        </p:spPr>
      </p:pic>
      <p:pic>
        <p:nvPicPr>
          <p:cNvPr id="2178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4573" y="1815275"/>
            <a:ext cx="1505701" cy="881999"/>
          </a:xfrm>
          <a:prstGeom prst="rect">
            <a:avLst/>
          </a:prstGeom>
        </p:spPr>
      </p:pic>
      <p:pic>
        <p:nvPicPr>
          <p:cNvPr id="2179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9810" y="1839398"/>
            <a:ext cx="1465912" cy="862639"/>
          </a:xfrm>
          <a:prstGeom prst="rect">
            <a:avLst/>
          </a:prstGeom>
        </p:spPr>
      </p:pic>
      <p:pic>
        <p:nvPicPr>
          <p:cNvPr id="2180" name="Image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8246" y="1817550"/>
            <a:ext cx="54775" cy="44948"/>
          </a:xfrm>
          <a:prstGeom prst="rect">
            <a:avLst/>
          </a:prstGeom>
        </p:spPr>
      </p:pic>
      <p:pic>
        <p:nvPicPr>
          <p:cNvPr id="2181" name="Image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25375"/>
            <a:ext cx="2405697" cy="343800"/>
          </a:xfrm>
          <a:prstGeom prst="rect">
            <a:avLst/>
          </a:prstGeom>
        </p:spPr>
      </p:pic>
      <p:pic>
        <p:nvPicPr>
          <p:cNvPr id="2182" name="Image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2500" y="2596475"/>
            <a:ext cx="2342099" cy="201600"/>
          </a:xfrm>
          <a:prstGeom prst="rect">
            <a:avLst/>
          </a:prstGeom>
        </p:spPr>
      </p:pic>
      <p:pic>
        <p:nvPicPr>
          <p:cNvPr id="2183" name="Image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7737" y="2591712"/>
            <a:ext cx="2351624" cy="211125"/>
          </a:xfrm>
          <a:prstGeom prst="rect">
            <a:avLst/>
          </a:prstGeom>
        </p:spPr>
      </p:pic>
      <p:pic>
        <p:nvPicPr>
          <p:cNvPr id="2184" name="Image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5100" y="2697275"/>
            <a:ext cx="1637400" cy="86100"/>
          </a:xfrm>
          <a:prstGeom prst="rect">
            <a:avLst/>
          </a:prstGeom>
        </p:spPr>
      </p:pic>
      <p:pic>
        <p:nvPicPr>
          <p:cNvPr id="2185" name="Image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408" y="2692512"/>
            <a:ext cx="1589854" cy="92624"/>
          </a:xfrm>
          <a:prstGeom prst="rect">
            <a:avLst/>
          </a:prstGeom>
        </p:spPr>
      </p:pic>
      <p:pic>
        <p:nvPicPr>
          <p:cNvPr id="2186" name="Image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4242" y="2759900"/>
            <a:ext cx="53517" cy="40947"/>
          </a:xfrm>
          <a:prstGeom prst="rect">
            <a:avLst/>
          </a:prstGeom>
        </p:spPr>
      </p:pic>
      <p:pic>
        <p:nvPicPr>
          <p:cNvPr id="2187" name="Image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1599" y="3024075"/>
            <a:ext cx="516300" cy="201600"/>
          </a:xfrm>
          <a:prstGeom prst="rect">
            <a:avLst/>
          </a:prstGeom>
        </p:spPr>
      </p:pic>
      <p:pic>
        <p:nvPicPr>
          <p:cNvPr id="2188" name="Image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6837" y="3019312"/>
            <a:ext cx="525825" cy="211125"/>
          </a:xfrm>
          <a:prstGeom prst="rect">
            <a:avLst/>
          </a:prstGeom>
        </p:spPr>
      </p:pic>
      <p:pic>
        <p:nvPicPr>
          <p:cNvPr id="2189" name="Image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6897" y="4516650"/>
            <a:ext cx="2405699" cy="343800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3140922" y="4637808"/>
            <a:ext cx="1281760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2185C5"/>
                </a:solidFill>
                <a:latin typeface="Arial" panose="020B0604020202020204"/>
                <a:cs typeface="Arial" panose="020B0604020202020204"/>
              </a:rPr>
              <a:t>Argumentos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190" name="Image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87125"/>
            <a:ext cx="2405697" cy="343800"/>
          </a:xfrm>
          <a:prstGeom prst="rect">
            <a:avLst/>
          </a:prstGeom>
        </p:spPr>
      </p:pic>
      <p:pic>
        <p:nvPicPr>
          <p:cNvPr id="2191" name="Image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4987" y="3220912"/>
            <a:ext cx="9525" cy="1323975"/>
          </a:xfrm>
          <a:prstGeom prst="rect">
            <a:avLst/>
          </a:prstGeom>
        </p:spPr>
      </p:pic>
      <p:pic>
        <p:nvPicPr>
          <p:cNvPr id="2192" name="Image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9254" y="4535362"/>
            <a:ext cx="40990" cy="52750"/>
          </a:xfrm>
          <a:prstGeom prst="rect">
            <a:avLst/>
          </a:prstGeom>
        </p:spPr>
      </p:pic>
      <p:pic>
        <p:nvPicPr>
          <p:cNvPr id="2193" name="Image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6610" y="3225675"/>
            <a:ext cx="393600" cy="201600"/>
          </a:xfrm>
          <a:prstGeom prst="rect">
            <a:avLst/>
          </a:prstGeom>
        </p:spPr>
      </p:pic>
      <p:pic>
        <p:nvPicPr>
          <p:cNvPr id="2194" name="Image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1847" y="3220912"/>
            <a:ext cx="403125" cy="211125"/>
          </a:xfrm>
          <a:prstGeom prst="rect">
            <a:avLst/>
          </a:prstGeom>
        </p:spPr>
      </p:pic>
      <p:pic>
        <p:nvPicPr>
          <p:cNvPr id="2195" name="Image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2910" y="3326475"/>
            <a:ext cx="563700" cy="23700"/>
          </a:xfrm>
          <a:prstGeom prst="rect">
            <a:avLst/>
          </a:prstGeom>
        </p:spPr>
      </p:pic>
      <p:pic>
        <p:nvPicPr>
          <p:cNvPr id="2196" name="Image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5247" y="3321712"/>
            <a:ext cx="516125" cy="30824"/>
          </a:xfrm>
          <a:prstGeom prst="rect">
            <a:avLst/>
          </a:prstGeom>
        </p:spPr>
      </p:pic>
      <p:pic>
        <p:nvPicPr>
          <p:cNvPr id="2197" name="Image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2059" y="3327293"/>
            <a:ext cx="53373" cy="40963"/>
          </a:xfrm>
          <a:prstGeom prst="rect">
            <a:avLst/>
          </a:prstGeom>
        </p:spPr>
      </p:pic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8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199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2200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2201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2202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2203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300799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Funções Built-in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204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041264"/>
            <a:ext cx="4048800" cy="37257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238622"/>
            <a:ext cx="346900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</a:t>
            </a:r>
            <a:r>
              <a:rPr spc="10" dirty="0">
                <a:solidFill>
                  <a:srgbClr val="D89F39"/>
                </a:solidFill>
                <a:latin typeface="Arial" panose="020B0604020202020204"/>
                <a:cs typeface="Arial" panose="020B0604020202020204"/>
              </a:rPr>
              <a:t>min( )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 Recebe uma lista como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argumento e retorna o menor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36625" y="1791072"/>
            <a:ext cx="2554605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valor dentro de uma lista.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069949" y="2191121"/>
            <a:ext cx="386270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</a:t>
            </a:r>
            <a:r>
              <a:rPr spc="10" dirty="0">
                <a:solidFill>
                  <a:srgbClr val="D89F39"/>
                </a:solidFill>
                <a:latin typeface="Arial" panose="020B0604020202020204"/>
                <a:cs typeface="Arial" panose="020B0604020202020204"/>
              </a:rPr>
              <a:t>max( ) :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Recebe uma lista como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argumento e retorna o maior valor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436625" y="2743571"/>
            <a:ext cx="1999793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dentro de uma lista.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069949" y="3143621"/>
            <a:ext cx="367982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</a:t>
            </a:r>
            <a:r>
              <a:rPr spc="10" dirty="0">
                <a:solidFill>
                  <a:srgbClr val="D89F39"/>
                </a:solidFill>
                <a:latin typeface="Arial" panose="020B0604020202020204"/>
                <a:cs typeface="Arial" panose="020B0604020202020204"/>
              </a:rPr>
              <a:t>sum( )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 Recebe uma lista como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argumento então soma todos os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436625" y="3696071"/>
            <a:ext cx="2011680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valores dentro dela.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069949" y="4096122"/>
            <a:ext cx="378396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</a:t>
            </a:r>
            <a:r>
              <a:rPr spc="10" dirty="0">
                <a:solidFill>
                  <a:srgbClr val="D89F39"/>
                </a:solidFill>
                <a:latin typeface="Arial" panose="020B0604020202020204"/>
                <a:cs typeface="Arial" panose="020B0604020202020204"/>
              </a:rPr>
              <a:t>abs( )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 Recebe um número como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argumento e retorna seu módulo.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205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0075" y="1765875"/>
            <a:ext cx="3305175" cy="2276474"/>
          </a:xfrm>
          <a:prstGeom prst="rect">
            <a:avLst/>
          </a:prstGeom>
        </p:spPr>
      </p:pic>
      <p:pic>
        <p:nvPicPr>
          <p:cNvPr id="2206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0075" y="1765875"/>
            <a:ext cx="3305175" cy="2276474"/>
          </a:xfrm>
          <a:prstGeom prst="rect">
            <a:avLst/>
          </a:prstGeom>
        </p:spPr>
      </p:pic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7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208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2209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2210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2211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2212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373189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Funções Recursivas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213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373592"/>
            <a:ext cx="6462600" cy="1359599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570950"/>
            <a:ext cx="580580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Funções podem chamar outras funções dentro delas.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069949" y="1971000"/>
            <a:ext cx="632904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Quando uma função chama ela mesma isto é chamado de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recursividade.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214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445" y="3043555"/>
            <a:ext cx="2646045" cy="1490980"/>
          </a:xfrm>
          <a:prstGeom prst="rect">
            <a:avLst/>
          </a:prstGeom>
        </p:spPr>
      </p:pic>
      <p:pic>
        <p:nvPicPr>
          <p:cNvPr id="2215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75" y="3034030"/>
            <a:ext cx="2878455" cy="1500505"/>
          </a:xfrm>
          <a:prstGeom prst="rect">
            <a:avLst/>
          </a:prstGeom>
        </p:spPr>
      </p:pic>
      <p:sp>
        <p:nvSpPr>
          <p:cNvPr id="5" name="text 1"/>
          <p:cNvSpPr txBox="1"/>
          <p:nvPr/>
        </p:nvSpPr>
        <p:spPr>
          <a:xfrm>
            <a:off x="1945034" y="3164557"/>
            <a:ext cx="826846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Fatorial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219275" y="3717008"/>
            <a:ext cx="2189312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D89F39"/>
                </a:solidFill>
                <a:latin typeface="Arial" panose="020B0604020202020204"/>
                <a:cs typeface="Arial" panose="020B0604020202020204"/>
              </a:rPr>
              <a:t>n! = 1,</a:t>
            </a: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                 </a:t>
            </a:r>
            <a:r>
              <a:rPr sz="1800" spc="10" dirty="0">
                <a:solidFill>
                  <a:srgbClr val="8BAB42"/>
                </a:solidFill>
                <a:latin typeface="Arial" panose="020B0604020202020204"/>
                <a:cs typeface="Arial" panose="020B0604020202020204"/>
              </a:rPr>
              <a:t>se n = 0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219275" y="3993233"/>
            <a:ext cx="263779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D89F39"/>
                </a:solidFill>
                <a:latin typeface="Arial" panose="020B0604020202020204"/>
                <a:cs typeface="Arial" panose="020B0604020202020204"/>
              </a:rPr>
              <a:t>n * (n - 1)!,</a:t>
            </a: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          </a:t>
            </a:r>
            <a:r>
              <a:rPr sz="1800" spc="10" dirty="0">
                <a:solidFill>
                  <a:srgbClr val="8BAB42"/>
                </a:solidFill>
                <a:latin typeface="Arial" panose="020B0604020202020204"/>
                <a:cs typeface="Arial" panose="020B0604020202020204"/>
              </a:rPr>
              <a:t>se n &gt; 0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216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5450" y="2735992"/>
            <a:ext cx="3937946" cy="2105507"/>
          </a:xfrm>
          <a:prstGeom prst="rect">
            <a:avLst/>
          </a:prstGeom>
        </p:spPr>
      </p:pic>
      <p:pic>
        <p:nvPicPr>
          <p:cNvPr id="2217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2925" y="2735992"/>
            <a:ext cx="3937946" cy="2105507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99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100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101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102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103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438479"/>
            <a:ext cx="5538470" cy="92329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Você poderia responder essas</a:t>
            </a:r>
            <a:endParaRPr sz="3000" b="1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simples perguntas?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04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476500"/>
            <a:ext cx="6462600" cy="19050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979425" y="2697480"/>
            <a:ext cx="4964430" cy="3810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88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Quantas vogais tem no texto?</a:t>
            </a:r>
            <a:endParaRPr sz="2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979425" y="3764280"/>
            <a:ext cx="5797677" cy="3810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88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Quantas consoantes tem no texto?</a:t>
            </a:r>
            <a:endParaRPr sz="28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8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219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2220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2221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2222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2223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624967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Bibliotecas de funções em Python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224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041275"/>
            <a:ext cx="6852300" cy="3971399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238633"/>
            <a:ext cx="646239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Biblioteca é um conjunto de funções que podem ser usadas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pelo programador para facilitar seu trabalho.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069949" y="1914908"/>
            <a:ext cx="645477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Em Python já existe uma série de bibliotecas  pré definidas.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069949" y="2314958"/>
            <a:ext cx="577024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Para usá-las é preciso usar o comando </a:t>
            </a:r>
            <a:r>
              <a:rPr spc="10" dirty="0">
                <a:solidFill>
                  <a:srgbClr val="D89F39"/>
                </a:solidFill>
                <a:latin typeface="Arial" panose="020B0604020202020204"/>
                <a:cs typeface="Arial" panose="020B0604020202020204"/>
              </a:rPr>
              <a:t>import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, então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especificar o nome, ou caminho da biblioteca.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069949" y="2991233"/>
            <a:ext cx="629348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Se quisermos usar apenas uma função específica de uma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biblioteca é usado o comando </a:t>
            </a:r>
            <a:r>
              <a:rPr spc="10" dirty="0">
                <a:solidFill>
                  <a:srgbClr val="D89F39"/>
                </a:solidFill>
                <a:latin typeface="Arial" panose="020B0604020202020204"/>
                <a:cs typeface="Arial" panose="020B0604020202020204"/>
              </a:rPr>
              <a:t>from</a:t>
            </a:r>
            <a:endParaRPr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5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226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2227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2228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2229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2230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285813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Biblioteca math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231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041273"/>
            <a:ext cx="4048800" cy="3001199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238631"/>
            <a:ext cx="363664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Biblioteca com diversas funções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matemáticas: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527149" y="1914905"/>
            <a:ext cx="330708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sin, cos, tan, asin, acos, atan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527149" y="2314955"/>
            <a:ext cx="1901038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log, log2, log10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527149" y="2715005"/>
            <a:ext cx="1336167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pow, sqrt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527149" y="3115055"/>
            <a:ext cx="1328852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floor, ceil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527149" y="3515105"/>
            <a:ext cx="1247928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factorial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232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524" y="4115750"/>
            <a:ext cx="7317000" cy="909600"/>
          </a:xfrm>
          <a:prstGeom prst="rect">
            <a:avLst/>
          </a:prstGeom>
        </p:spPr>
      </p:pic>
      <p:sp>
        <p:nvSpPr>
          <p:cNvPr id="9" name="text 1"/>
          <p:cNvSpPr txBox="1"/>
          <p:nvPr/>
        </p:nvSpPr>
        <p:spPr>
          <a:xfrm>
            <a:off x="1056250" y="4313108"/>
            <a:ext cx="442214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*Mais informações sobre a biblioteca math:</a:t>
            </a:r>
            <a:endParaRPr spc="10" dirty="0">
              <a:solidFill>
                <a:srgbClr val="F20253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1056250" y="4713158"/>
            <a:ext cx="4653381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1155CC"/>
                </a:solidFill>
                <a:latin typeface="Arial" panose="020B0604020202020204"/>
                <a:cs typeface="Arial" panose="020B0604020202020204"/>
              </a:rPr>
              <a:t>https://docs.python.org/3.4/library/math.html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233" name="Image">
            <a:hlinkClick r:id="rId9"/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250" y="4912040"/>
            <a:ext cx="4609294" cy="20574"/>
          </a:xfrm>
          <a:prstGeom prst="rect">
            <a:avLst/>
          </a:prstGeom>
        </p:spPr>
      </p:pic>
      <p:pic>
        <p:nvPicPr>
          <p:cNvPr id="2235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3900" y="1145475"/>
            <a:ext cx="2663625" cy="1781749"/>
          </a:xfrm>
          <a:prstGeom prst="rect">
            <a:avLst/>
          </a:prstGeom>
        </p:spPr>
      </p:pic>
      <p:pic>
        <p:nvPicPr>
          <p:cNvPr id="2236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3900" y="1145475"/>
            <a:ext cx="2663625" cy="1781749"/>
          </a:xfrm>
          <a:prstGeom prst="rect">
            <a:avLst/>
          </a:prstGeom>
        </p:spPr>
      </p:pic>
      <p:pic>
        <p:nvPicPr>
          <p:cNvPr id="2237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8162" y="3278262"/>
            <a:ext cx="2595099" cy="764200"/>
          </a:xfrm>
          <a:prstGeom prst="rect">
            <a:avLst/>
          </a:prstGeom>
        </p:spPr>
      </p:pic>
      <p:pic>
        <p:nvPicPr>
          <p:cNvPr id="2238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8162" y="3278262"/>
            <a:ext cx="2595099" cy="764200"/>
          </a:xfrm>
          <a:prstGeom prst="rect">
            <a:avLst/>
          </a:prstGeom>
        </p:spPr>
      </p:pic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9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240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2241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2242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2243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2244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547814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Importando </a:t>
            </a:r>
            <a:r>
              <a:rPr lang="pt-BR"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módulos </a:t>
            </a: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própri</a:t>
            </a:r>
            <a:r>
              <a:rPr lang="pt-BR"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o</a:t>
            </a: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245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041275"/>
            <a:ext cx="6852300" cy="1150199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238633"/>
            <a:ext cx="655129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É possível também usar módulos próprios em Python, assim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sua aplicação ficará mais enxuta, legível e com uma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36625" y="1791083"/>
            <a:ext cx="2066772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reusabilidade maior.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246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2500" y="2002550"/>
            <a:ext cx="4559775" cy="1423875"/>
          </a:xfrm>
          <a:prstGeom prst="rect">
            <a:avLst/>
          </a:prstGeom>
        </p:spPr>
      </p:pic>
      <p:pic>
        <p:nvPicPr>
          <p:cNvPr id="2247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2500" y="2002549"/>
            <a:ext cx="4559775" cy="1423875"/>
          </a:xfrm>
          <a:prstGeom prst="rect">
            <a:avLst/>
          </a:prstGeom>
        </p:spPr>
      </p:pic>
      <p:pic>
        <p:nvPicPr>
          <p:cNvPr id="2248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800" y="2470787"/>
            <a:ext cx="3678299" cy="487400"/>
          </a:xfrm>
          <a:prstGeom prst="rect">
            <a:avLst/>
          </a:prstGeom>
        </p:spPr>
      </p:pic>
      <p:pic>
        <p:nvPicPr>
          <p:cNvPr id="2249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800" y="2470787"/>
            <a:ext cx="3678299" cy="487400"/>
          </a:xfrm>
          <a:prstGeom prst="rect">
            <a:avLst/>
          </a:prstGeom>
        </p:spPr>
      </p:pic>
      <p:pic>
        <p:nvPicPr>
          <p:cNvPr id="2250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8100" y="3620062"/>
            <a:ext cx="2919150" cy="553900"/>
          </a:xfrm>
          <a:prstGeom prst="rect">
            <a:avLst/>
          </a:prstGeom>
        </p:spPr>
      </p:pic>
      <p:pic>
        <p:nvPicPr>
          <p:cNvPr id="2251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8100" y="3620062"/>
            <a:ext cx="2919150" cy="553900"/>
          </a:xfrm>
          <a:prstGeom prst="rect">
            <a:avLst/>
          </a:prstGeom>
        </p:spPr>
      </p:pic>
      <p:pic>
        <p:nvPicPr>
          <p:cNvPr id="2252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00" y="2380475"/>
            <a:ext cx="3678300" cy="553800"/>
          </a:xfrm>
          <a:prstGeom prst="rect">
            <a:avLst/>
          </a:prstGeom>
        </p:spPr>
      </p:pic>
      <p:pic>
        <p:nvPicPr>
          <p:cNvPr id="2253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937" y="2375712"/>
            <a:ext cx="3687825" cy="563325"/>
          </a:xfrm>
          <a:prstGeom prst="rect">
            <a:avLst/>
          </a:prstGeom>
        </p:spPr>
      </p:pic>
      <p:pic>
        <p:nvPicPr>
          <p:cNvPr id="2254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097" y="3276275"/>
            <a:ext cx="2405700" cy="343800"/>
          </a:xfrm>
          <a:prstGeom prst="rect">
            <a:avLst/>
          </a:prstGeom>
        </p:spPr>
      </p:pic>
      <p:sp>
        <p:nvSpPr>
          <p:cNvPr id="5" name="text 1"/>
          <p:cNvSpPr txBox="1"/>
          <p:nvPr/>
        </p:nvSpPr>
        <p:spPr>
          <a:xfrm>
            <a:off x="1513306" y="3397433"/>
            <a:ext cx="1101394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arquivo.py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255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8525" y="3609387"/>
            <a:ext cx="3678300" cy="553800"/>
          </a:xfrm>
          <a:prstGeom prst="rect">
            <a:avLst/>
          </a:prstGeom>
        </p:spPr>
      </p:pic>
      <p:pic>
        <p:nvPicPr>
          <p:cNvPr id="2256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3762" y="3604625"/>
            <a:ext cx="3687824" cy="563325"/>
          </a:xfrm>
          <a:prstGeom prst="rect">
            <a:avLst/>
          </a:prstGeom>
        </p:spPr>
      </p:pic>
      <p:pic>
        <p:nvPicPr>
          <p:cNvPr id="2257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4822" y="4549925"/>
            <a:ext cx="2405700" cy="343800"/>
          </a:xfrm>
          <a:prstGeom prst="rect">
            <a:avLst/>
          </a:prstGeom>
        </p:spPr>
      </p:pic>
      <p:sp>
        <p:nvSpPr>
          <p:cNvPr id="6" name="text 1"/>
          <p:cNvSpPr txBox="1"/>
          <p:nvPr/>
        </p:nvSpPr>
        <p:spPr>
          <a:xfrm>
            <a:off x="6536909" y="4671083"/>
            <a:ext cx="1205636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principal.py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258" name="Image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1850" y="2934275"/>
            <a:ext cx="24000" cy="342000"/>
          </a:xfrm>
          <a:prstGeom prst="rect">
            <a:avLst/>
          </a:prstGeom>
        </p:spPr>
      </p:pic>
      <p:pic>
        <p:nvPicPr>
          <p:cNvPr id="2259" name="Image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1088" y="2929512"/>
            <a:ext cx="29524" cy="294515"/>
          </a:xfrm>
          <a:prstGeom prst="rect">
            <a:avLst/>
          </a:prstGeom>
        </p:spPr>
      </p:pic>
      <p:pic>
        <p:nvPicPr>
          <p:cNvPr id="2260" name="Image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5394" y="3213401"/>
            <a:ext cx="40913" cy="53745"/>
          </a:xfrm>
          <a:prstGeom prst="rect">
            <a:avLst/>
          </a:prstGeom>
        </p:spPr>
      </p:pic>
      <p:pic>
        <p:nvPicPr>
          <p:cNvPr id="2261" name="Image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2912" y="4158425"/>
            <a:ext cx="9525" cy="339075"/>
          </a:xfrm>
          <a:prstGeom prst="rect">
            <a:avLst/>
          </a:prstGeom>
        </p:spPr>
      </p:pic>
      <p:pic>
        <p:nvPicPr>
          <p:cNvPr id="2262" name="Image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7180" y="4487975"/>
            <a:ext cx="40990" cy="52750"/>
          </a:xfrm>
          <a:prstGeom prst="rect">
            <a:avLst/>
          </a:prstGeom>
        </p:spPr>
      </p:pic>
      <p:pic>
        <p:nvPicPr>
          <p:cNvPr id="2263" name="Image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187" y="4251350"/>
            <a:ext cx="3057525" cy="485775"/>
          </a:xfrm>
          <a:prstGeom prst="rect">
            <a:avLst/>
          </a:prstGeom>
        </p:spPr>
      </p:pic>
      <p:pic>
        <p:nvPicPr>
          <p:cNvPr id="2264" name="Image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187" y="4251350"/>
            <a:ext cx="3057524" cy="485775"/>
          </a:xfrm>
          <a:prstGeom prst="rect">
            <a:avLst/>
          </a:prstGeom>
        </p:spPr>
      </p:pic>
      <p:pic>
        <p:nvPicPr>
          <p:cNvPr id="2265" name="Image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00" y="4163200"/>
            <a:ext cx="3678300" cy="553800"/>
          </a:xfrm>
          <a:prstGeom prst="rect">
            <a:avLst/>
          </a:prstGeom>
        </p:spPr>
      </p:pic>
      <p:pic>
        <p:nvPicPr>
          <p:cNvPr id="2266" name="Image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937" y="4158437"/>
            <a:ext cx="3687825" cy="563325"/>
          </a:xfrm>
          <a:prstGeom prst="rect">
            <a:avLst/>
          </a:prstGeom>
        </p:spPr>
      </p:pic>
      <p:pic>
        <p:nvPicPr>
          <p:cNvPr id="2267" name="Image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0725" y="3927837"/>
            <a:ext cx="2405700" cy="857400"/>
          </a:xfrm>
          <a:prstGeom prst="rect">
            <a:avLst/>
          </a:prstGeom>
        </p:spPr>
      </p:pic>
      <p:sp>
        <p:nvSpPr>
          <p:cNvPr id="7" name="text 1"/>
          <p:cNvSpPr txBox="1"/>
          <p:nvPr/>
        </p:nvSpPr>
        <p:spPr>
          <a:xfrm>
            <a:off x="4503939" y="4048995"/>
            <a:ext cx="60325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Saída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4646129" y="4325220"/>
            <a:ext cx="299009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do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4170752" y="4601446"/>
            <a:ext cx="1249756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principal.py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268" name="Image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7050" y="4408275"/>
            <a:ext cx="705300" cy="12600"/>
          </a:xfrm>
          <a:prstGeom prst="rect">
            <a:avLst/>
          </a:prstGeom>
        </p:spPr>
      </p:pic>
      <p:pic>
        <p:nvPicPr>
          <p:cNvPr id="2269" name="Image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2287" y="4403512"/>
            <a:ext cx="657684" cy="21104"/>
          </a:xfrm>
          <a:prstGeom prst="rect">
            <a:avLst/>
          </a:prstGeom>
        </p:spPr>
      </p:pic>
      <p:pic>
        <p:nvPicPr>
          <p:cNvPr id="2270" name="Image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0165" y="4399361"/>
            <a:ext cx="53024" cy="40985"/>
          </a:xfrm>
          <a:prstGeom prst="rect">
            <a:avLst/>
          </a:prstGeom>
        </p:spPr>
      </p:pic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9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240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2241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2242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2243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2244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2460880" y="403621"/>
            <a:ext cx="422338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Importando </a:t>
            </a:r>
            <a:r>
              <a:rPr lang="pt-BR"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biblioteca</a:t>
            </a: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246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2500" y="2002550"/>
            <a:ext cx="4559775" cy="1423875"/>
          </a:xfrm>
          <a:prstGeom prst="rect">
            <a:avLst/>
          </a:prstGeom>
        </p:spPr>
      </p:pic>
      <p:pic>
        <p:nvPicPr>
          <p:cNvPr id="2248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800" y="2470787"/>
            <a:ext cx="3678299" cy="487400"/>
          </a:xfrm>
          <a:prstGeom prst="rect">
            <a:avLst/>
          </a:prstGeom>
        </p:spPr>
      </p:pic>
      <p:pic>
        <p:nvPicPr>
          <p:cNvPr id="2250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8100" y="3620062"/>
            <a:ext cx="2919150" cy="553900"/>
          </a:xfrm>
          <a:prstGeom prst="rect">
            <a:avLst/>
          </a:prstGeom>
        </p:spPr>
      </p:pic>
      <p:pic>
        <p:nvPicPr>
          <p:cNvPr id="2254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097" y="3276275"/>
            <a:ext cx="2405700" cy="343800"/>
          </a:xfrm>
          <a:prstGeom prst="rect">
            <a:avLst/>
          </a:prstGeom>
        </p:spPr>
      </p:pic>
      <p:pic>
        <p:nvPicPr>
          <p:cNvPr id="2257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4822" y="4549925"/>
            <a:ext cx="2405700" cy="343800"/>
          </a:xfrm>
          <a:prstGeom prst="rect">
            <a:avLst/>
          </a:prstGeom>
        </p:spPr>
      </p:pic>
      <p:pic>
        <p:nvPicPr>
          <p:cNvPr id="2258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1850" y="2934275"/>
            <a:ext cx="24000" cy="342000"/>
          </a:xfrm>
          <a:prstGeom prst="rect">
            <a:avLst/>
          </a:prstGeom>
        </p:spPr>
      </p:pic>
      <p:pic>
        <p:nvPicPr>
          <p:cNvPr id="2263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187" y="4251350"/>
            <a:ext cx="3057525" cy="485775"/>
          </a:xfrm>
          <a:prstGeom prst="rect">
            <a:avLst/>
          </a:prstGeom>
        </p:spPr>
      </p:pic>
      <p:pic>
        <p:nvPicPr>
          <p:cNvPr id="2268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7050" y="4408275"/>
            <a:ext cx="705300" cy="12600"/>
          </a:xfrm>
          <a:prstGeom prst="rect">
            <a:avLst/>
          </a:prstGeom>
        </p:spPr>
      </p:pic>
      <p:pic>
        <p:nvPicPr>
          <p:cNvPr id="10" name="Imagem 9" descr="bibio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78435" y="1276985"/>
            <a:ext cx="8786495" cy="2875280"/>
          </a:xfrm>
          <a:prstGeom prst="rect">
            <a:avLst/>
          </a:prstGeom>
        </p:spPr>
      </p:pic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1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532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533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534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535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536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192024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Exercícios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537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550" y="1373587"/>
            <a:ext cx="6462600" cy="3552299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1138175" y="1492841"/>
            <a:ext cx="6414770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 algn="just">
              <a:lnSpc>
                <a:spcPct val="100000"/>
              </a:lnSpc>
            </a:pPr>
            <a:r>
              <a:rPr lang="pt-BR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1.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Escreva um</a:t>
            </a:r>
            <a:r>
              <a:rPr lang="pt-BR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 função que valide se o numero lido está entre </a:t>
            </a:r>
            <a:endParaRPr lang="pt-BR"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  <a:p>
            <a:pPr marL="0" algn="just">
              <a:lnSpc>
                <a:spcPct val="100000"/>
              </a:lnSpc>
            </a:pPr>
            <a:r>
              <a:rPr lang="pt-BR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o mínimo e o máximo passados como parâmetros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2" name="Caixa de Texto 11"/>
          <p:cNvSpPr txBox="1"/>
          <p:nvPr/>
        </p:nvSpPr>
        <p:spPr>
          <a:xfrm>
            <a:off x="1090295" y="2272665"/>
            <a:ext cx="753110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2. </a:t>
            </a:r>
            <a:r>
              <a:rPr lang="pt-BR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Escreva uma função que receba uma lista e um valor como parâmetros, e retorne um boolean indicando se o valor está contido nessa lista.</a:t>
            </a:r>
            <a:endParaRPr lang="pt-BR" spc="10" dirty="0">
              <a:solidFill>
                <a:srgbClr val="677480"/>
              </a:solidFill>
              <a:latin typeface="Arial" panose="020B0604020202020204"/>
              <a:cs typeface="Arial" panose="020B0604020202020204"/>
              <a:sym typeface="+mn-ea"/>
            </a:endParaRPr>
          </a:p>
          <a:p>
            <a:pPr algn="just"/>
            <a:endParaRPr lang="pt-BR" spc="10" dirty="0">
              <a:solidFill>
                <a:srgbClr val="677480"/>
              </a:solidFill>
              <a:latin typeface="Arial" panose="020B0604020202020204"/>
              <a:cs typeface="Arial" panose="020B0604020202020204"/>
              <a:sym typeface="+mn-ea"/>
            </a:endParaRPr>
          </a:p>
          <a:p>
            <a:pPr algn="just"/>
            <a:r>
              <a:rPr lang="pt-BR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  <a:sym typeface="+mn-ea"/>
              </a:rPr>
              <a:t>3. Escreva uma função para verificar se um número é divisível por outro.</a:t>
            </a:r>
            <a:endParaRPr lang="pt-BR" spc="10" dirty="0">
              <a:solidFill>
                <a:srgbClr val="677480"/>
              </a:solidFill>
              <a:latin typeface="Arial" panose="020B0604020202020204"/>
              <a:cs typeface="Arial" panose="020B0604020202020204"/>
              <a:sym typeface="+mn-ea"/>
            </a:endParaRPr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6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557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3992700"/>
          </a:xfrm>
          <a:prstGeom prst="rect">
            <a:avLst/>
          </a:prstGeom>
        </p:spPr>
      </p:pic>
      <p:pic>
        <p:nvPicPr>
          <p:cNvPr id="1558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703" y="3992850"/>
            <a:ext cx="3047699" cy="77100"/>
          </a:xfrm>
          <a:prstGeom prst="rect">
            <a:avLst/>
          </a:prstGeom>
        </p:spPr>
      </p:pic>
      <p:pic>
        <p:nvPicPr>
          <p:cNvPr id="1559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270" y="3992850"/>
            <a:ext cx="3047700" cy="77100"/>
          </a:xfrm>
          <a:prstGeom prst="rect">
            <a:avLst/>
          </a:prstGeom>
        </p:spPr>
      </p:pic>
      <p:pic>
        <p:nvPicPr>
          <p:cNvPr id="1560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992850"/>
            <a:ext cx="3047700" cy="77100"/>
          </a:xfrm>
          <a:prstGeom prst="rect">
            <a:avLst/>
          </a:prstGeom>
        </p:spPr>
      </p:pic>
      <p:pic>
        <p:nvPicPr>
          <p:cNvPr id="1561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525" y="2862581"/>
            <a:ext cx="7772400" cy="8208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3870482" y="2897758"/>
            <a:ext cx="1773936" cy="68031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80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Listas</a:t>
            </a:r>
            <a:endParaRPr sz="4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562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075" y="0"/>
            <a:ext cx="1964202" cy="1964203"/>
          </a:xfrm>
          <a:prstGeom prst="rect">
            <a:avLst/>
          </a:prstGeom>
        </p:spPr>
      </p:pic>
      <p:pic>
        <p:nvPicPr>
          <p:cNvPr id="1563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075" y="0"/>
            <a:ext cx="1964203" cy="1964203"/>
          </a:xfrm>
          <a:prstGeom prst="rect">
            <a:avLst/>
          </a:prstGeom>
        </p:spPr>
      </p:pic>
      <p:pic>
        <p:nvPicPr>
          <p:cNvPr id="1564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5300" y="581050"/>
            <a:ext cx="2273399" cy="2281525"/>
          </a:xfrm>
          <a:prstGeom prst="rect">
            <a:avLst/>
          </a:prstGeom>
        </p:spPr>
      </p:pic>
      <p:pic>
        <p:nvPicPr>
          <p:cNvPr id="1565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5300" y="581050"/>
            <a:ext cx="2273399" cy="2281525"/>
          </a:xfrm>
          <a:prstGeom prst="rect">
            <a:avLst/>
          </a:prstGeom>
        </p:spPr>
      </p:pic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6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567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568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569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570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571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110998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Listas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572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373587"/>
            <a:ext cx="6462600" cy="3552299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588548"/>
            <a:ext cx="13906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36625" y="1570946"/>
            <a:ext cx="60769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Uma 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2043917" y="1588726"/>
            <a:ext cx="41275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lista</a:t>
            </a:r>
            <a:endParaRPr spc="10" dirty="0">
              <a:solidFill>
                <a:srgbClr val="FF9715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2512778" y="1588726"/>
            <a:ext cx="70612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é uma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3316896" y="1570946"/>
            <a:ext cx="86106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pt-BR" spc="10" dirty="0">
                <a:solidFill>
                  <a:srgbClr val="7ECEFD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pc="10" dirty="0">
                <a:solidFill>
                  <a:srgbClr val="7ECEFD"/>
                </a:solidFill>
                <a:latin typeface="Arial" panose="020B0604020202020204"/>
                <a:cs typeface="Arial" panose="020B0604020202020204"/>
              </a:rPr>
              <a:t>coleção</a:t>
            </a:r>
            <a:endParaRPr spc="10" dirty="0">
              <a:solidFill>
                <a:srgbClr val="7ECEFD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4343621" y="1570946"/>
            <a:ext cx="181229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de alguma coisa.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069949" y="1988597"/>
            <a:ext cx="13906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1436625" y="1970995"/>
            <a:ext cx="601091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Em Python podemos guardar vários valores em uma única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1436625" y="2247220"/>
            <a:ext cx="290703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variável com o uso de 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listas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573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7100" y="3314362"/>
            <a:ext cx="4295775" cy="447675"/>
          </a:xfrm>
          <a:prstGeom prst="rect">
            <a:avLst/>
          </a:prstGeom>
        </p:spPr>
      </p:pic>
      <p:pic>
        <p:nvPicPr>
          <p:cNvPr id="1574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5575" y="3314065"/>
            <a:ext cx="6365240" cy="929005"/>
          </a:xfrm>
          <a:prstGeom prst="rect">
            <a:avLst/>
          </a:prstGeom>
        </p:spPr>
      </p:pic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5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576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577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578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579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580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110998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Listas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581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373593"/>
            <a:ext cx="6462600" cy="17397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588553"/>
            <a:ext cx="13906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36625" y="1570951"/>
            <a:ext cx="40398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 listas são delimitadas por colchetes </a:t>
            </a:r>
            <a:r>
              <a:rPr lang="pt-BR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[]</a:t>
            </a:r>
            <a:endParaRPr lang="pt-BR"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069949" y="1988603"/>
            <a:ext cx="13906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436625" y="1971001"/>
            <a:ext cx="539496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Podemos acessar um determinado elemento da lista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436625" y="2247226"/>
            <a:ext cx="502793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através de seu </a:t>
            </a:r>
            <a:r>
              <a:rPr spc="10" dirty="0">
                <a:solidFill>
                  <a:srgbClr val="8BAB42"/>
                </a:solidFill>
                <a:latin typeface="Arial" panose="020B0604020202020204"/>
                <a:cs typeface="Arial" panose="020B0604020202020204"/>
              </a:rPr>
              <a:t>índice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, este dentro dos colchetes.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069949" y="2664878"/>
            <a:ext cx="13906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1436625" y="2647276"/>
            <a:ext cx="29464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Os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1762382" y="2647276"/>
            <a:ext cx="73279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8BAB42"/>
                </a:solidFill>
                <a:latin typeface="Arial" panose="020B0604020202020204"/>
                <a:cs typeface="Arial" panose="020B0604020202020204"/>
              </a:rPr>
              <a:t>índices</a:t>
            </a:r>
            <a:endParaRPr spc="10" dirty="0">
              <a:solidFill>
                <a:srgbClr val="8BAB42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2460074" y="2647276"/>
            <a:ext cx="279908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sempre começam do zero.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582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900" y="3630550"/>
            <a:ext cx="1083300" cy="343800"/>
          </a:xfrm>
          <a:prstGeom prst="rect">
            <a:avLst/>
          </a:prstGeom>
        </p:spPr>
      </p:pic>
      <p:pic>
        <p:nvPicPr>
          <p:cNvPr id="1583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137" y="3625787"/>
            <a:ext cx="1092825" cy="353325"/>
          </a:xfrm>
          <a:prstGeom prst="rect">
            <a:avLst/>
          </a:prstGeom>
        </p:spPr>
      </p:pic>
      <p:sp>
        <p:nvSpPr>
          <p:cNvPr id="13" name="text 1"/>
          <p:cNvSpPr txBox="1"/>
          <p:nvPr/>
        </p:nvSpPr>
        <p:spPr>
          <a:xfrm>
            <a:off x="1408139" y="3738924"/>
            <a:ext cx="75946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    Jõao</a:t>
            </a:r>
            <a:endParaRPr spc="10" dirty="0">
              <a:solidFill>
                <a:srgbClr val="FFFFFF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584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900" y="3630550"/>
            <a:ext cx="259500" cy="343800"/>
          </a:xfrm>
          <a:prstGeom prst="rect">
            <a:avLst/>
          </a:prstGeom>
        </p:spPr>
      </p:pic>
      <p:pic>
        <p:nvPicPr>
          <p:cNvPr id="1585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137" y="3625787"/>
            <a:ext cx="269025" cy="353325"/>
          </a:xfrm>
          <a:prstGeom prst="rect">
            <a:avLst/>
          </a:prstGeom>
        </p:spPr>
      </p:pic>
      <p:sp>
        <p:nvSpPr>
          <p:cNvPr id="14" name="text 1"/>
          <p:cNvSpPr txBox="1"/>
          <p:nvPr/>
        </p:nvSpPr>
        <p:spPr>
          <a:xfrm>
            <a:off x="1243625" y="3738924"/>
            <a:ext cx="1282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0</a:t>
            </a:r>
            <a:endParaRPr spc="10" dirty="0">
              <a:solidFill>
                <a:srgbClr val="FFFFFF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586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7400" y="3630550"/>
            <a:ext cx="1083300" cy="343800"/>
          </a:xfrm>
          <a:prstGeom prst="rect">
            <a:avLst/>
          </a:prstGeom>
        </p:spPr>
      </p:pic>
      <p:pic>
        <p:nvPicPr>
          <p:cNvPr id="1587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2637" y="3625787"/>
            <a:ext cx="1092825" cy="353325"/>
          </a:xfrm>
          <a:prstGeom prst="rect">
            <a:avLst/>
          </a:prstGeom>
        </p:spPr>
      </p:pic>
      <p:sp>
        <p:nvSpPr>
          <p:cNvPr id="15" name="text 1"/>
          <p:cNvSpPr txBox="1"/>
          <p:nvPr/>
        </p:nvSpPr>
        <p:spPr>
          <a:xfrm>
            <a:off x="2572629" y="3738924"/>
            <a:ext cx="74676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    José</a:t>
            </a:r>
            <a:endParaRPr spc="10" dirty="0">
              <a:solidFill>
                <a:srgbClr val="FFFFFF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588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7400" y="3630550"/>
            <a:ext cx="259500" cy="343800"/>
          </a:xfrm>
          <a:prstGeom prst="rect">
            <a:avLst/>
          </a:prstGeom>
        </p:spPr>
      </p:pic>
      <p:pic>
        <p:nvPicPr>
          <p:cNvPr id="1589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2637" y="3625787"/>
            <a:ext cx="269025" cy="353325"/>
          </a:xfrm>
          <a:prstGeom prst="rect">
            <a:avLst/>
          </a:prstGeom>
        </p:spPr>
      </p:pic>
      <p:sp>
        <p:nvSpPr>
          <p:cNvPr id="16" name="text 1"/>
          <p:cNvSpPr txBox="1"/>
          <p:nvPr/>
        </p:nvSpPr>
        <p:spPr>
          <a:xfrm>
            <a:off x="2403125" y="3738924"/>
            <a:ext cx="1282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1</a:t>
            </a:r>
            <a:endParaRPr spc="10" dirty="0">
              <a:solidFill>
                <a:srgbClr val="FFFFFF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590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6900" y="3630550"/>
            <a:ext cx="1083299" cy="343800"/>
          </a:xfrm>
          <a:prstGeom prst="rect">
            <a:avLst/>
          </a:prstGeom>
        </p:spPr>
      </p:pic>
      <p:pic>
        <p:nvPicPr>
          <p:cNvPr id="1591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2137" y="3625787"/>
            <a:ext cx="1092824" cy="353325"/>
          </a:xfrm>
          <a:prstGeom prst="rect">
            <a:avLst/>
          </a:prstGeom>
        </p:spPr>
      </p:pic>
      <p:sp>
        <p:nvSpPr>
          <p:cNvPr id="17" name="text 1"/>
          <p:cNvSpPr txBox="1"/>
          <p:nvPr/>
        </p:nvSpPr>
        <p:spPr>
          <a:xfrm>
            <a:off x="3697639" y="3738924"/>
            <a:ext cx="83693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    Maria</a:t>
            </a:r>
            <a:endParaRPr spc="10" dirty="0">
              <a:solidFill>
                <a:srgbClr val="FFFFFF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592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6900" y="3630550"/>
            <a:ext cx="259499" cy="343800"/>
          </a:xfrm>
          <a:prstGeom prst="rect">
            <a:avLst/>
          </a:prstGeom>
        </p:spPr>
      </p:pic>
      <p:pic>
        <p:nvPicPr>
          <p:cNvPr id="1593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2137" y="3625787"/>
            <a:ext cx="269024" cy="353325"/>
          </a:xfrm>
          <a:prstGeom prst="rect">
            <a:avLst/>
          </a:prstGeom>
        </p:spPr>
      </p:pic>
      <p:sp>
        <p:nvSpPr>
          <p:cNvPr id="18" name="text 1"/>
          <p:cNvSpPr txBox="1"/>
          <p:nvPr/>
        </p:nvSpPr>
        <p:spPr>
          <a:xfrm>
            <a:off x="3562625" y="3738924"/>
            <a:ext cx="1282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2</a:t>
            </a:r>
            <a:endParaRPr spc="10" dirty="0">
              <a:solidFill>
                <a:srgbClr val="FFFFFF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594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3325" y="2900275"/>
            <a:ext cx="799200" cy="340500"/>
          </a:xfrm>
          <a:prstGeom prst="rect">
            <a:avLst/>
          </a:prstGeom>
        </p:spPr>
      </p:pic>
      <p:sp>
        <p:nvSpPr>
          <p:cNvPr id="19" name="text 1"/>
          <p:cNvSpPr txBox="1"/>
          <p:nvPr/>
        </p:nvSpPr>
        <p:spPr>
          <a:xfrm>
            <a:off x="2549050" y="3021432"/>
            <a:ext cx="61722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8BAB42"/>
                </a:solidFill>
                <a:latin typeface="Arial" panose="020B0604020202020204"/>
                <a:cs typeface="Arial" panose="020B0604020202020204"/>
              </a:rPr>
              <a:t>Índice</a:t>
            </a:r>
            <a:endParaRPr spc="10" dirty="0">
              <a:solidFill>
                <a:srgbClr val="8BAB42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595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9450" y="4278550"/>
            <a:ext cx="799200" cy="340500"/>
          </a:xfrm>
          <a:prstGeom prst="rect">
            <a:avLst/>
          </a:prstGeom>
        </p:spPr>
      </p:pic>
      <p:sp>
        <p:nvSpPr>
          <p:cNvPr id="20" name="text 1"/>
          <p:cNvSpPr txBox="1"/>
          <p:nvPr/>
        </p:nvSpPr>
        <p:spPr>
          <a:xfrm>
            <a:off x="2545175" y="4399707"/>
            <a:ext cx="52260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Valor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596" name="Image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1150" y="3223750"/>
            <a:ext cx="415500" cy="406800"/>
          </a:xfrm>
          <a:prstGeom prst="rect">
            <a:avLst/>
          </a:prstGeom>
        </p:spPr>
      </p:pic>
      <p:pic>
        <p:nvPicPr>
          <p:cNvPr id="1597" name="Image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7223" y="3258969"/>
            <a:ext cx="384188" cy="376343"/>
          </a:xfrm>
          <a:prstGeom prst="rect">
            <a:avLst/>
          </a:prstGeom>
        </p:spPr>
      </p:pic>
      <p:pic>
        <p:nvPicPr>
          <p:cNvPr id="1598" name="Image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6337" y="3228729"/>
            <a:ext cx="51418" cy="51007"/>
          </a:xfrm>
          <a:prstGeom prst="rect">
            <a:avLst/>
          </a:prstGeom>
        </p:spPr>
      </p:pic>
      <p:pic>
        <p:nvPicPr>
          <p:cNvPr id="1599" name="Image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7650" y="3197650"/>
            <a:ext cx="1209600" cy="432900"/>
          </a:xfrm>
          <a:prstGeom prst="rect">
            <a:avLst/>
          </a:prstGeom>
        </p:spPr>
      </p:pic>
      <p:pic>
        <p:nvPicPr>
          <p:cNvPr id="1600" name="Image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887" y="3212144"/>
            <a:ext cx="1165317" cy="423168"/>
          </a:xfrm>
          <a:prstGeom prst="rect">
            <a:avLst/>
          </a:prstGeom>
        </p:spPr>
      </p:pic>
      <p:pic>
        <p:nvPicPr>
          <p:cNvPr id="1601" name="Image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3378" y="3197331"/>
            <a:ext cx="55523" cy="39150"/>
          </a:xfrm>
          <a:prstGeom prst="rect">
            <a:avLst/>
          </a:prstGeom>
        </p:spPr>
      </p:pic>
      <p:pic>
        <p:nvPicPr>
          <p:cNvPr id="1602" name="Image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7150" y="3240850"/>
            <a:ext cx="415800" cy="389700"/>
          </a:xfrm>
          <a:prstGeom prst="rect">
            <a:avLst/>
          </a:prstGeom>
        </p:spPr>
      </p:pic>
      <p:pic>
        <p:nvPicPr>
          <p:cNvPr id="1603" name="Image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2387" y="3275168"/>
            <a:ext cx="383626" cy="360143"/>
          </a:xfrm>
          <a:prstGeom prst="rect">
            <a:avLst/>
          </a:prstGeom>
        </p:spPr>
      </p:pic>
      <p:pic>
        <p:nvPicPr>
          <p:cNvPr id="1604" name="Image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5730" y="3245609"/>
            <a:ext cx="51822" cy="50563"/>
          </a:xfrm>
          <a:prstGeom prst="rect">
            <a:avLst/>
          </a:prstGeom>
        </p:spPr>
      </p:pic>
      <p:pic>
        <p:nvPicPr>
          <p:cNvPr id="1605" name="Image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9550" y="3974350"/>
            <a:ext cx="759900" cy="474600"/>
          </a:xfrm>
          <a:prstGeom prst="rect">
            <a:avLst/>
          </a:prstGeom>
        </p:spPr>
      </p:pic>
      <p:pic>
        <p:nvPicPr>
          <p:cNvPr id="1606" name="Image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4787" y="3969587"/>
            <a:ext cx="720952" cy="453851"/>
          </a:xfrm>
          <a:prstGeom prst="rect">
            <a:avLst/>
          </a:prstGeom>
        </p:spPr>
      </p:pic>
      <p:pic>
        <p:nvPicPr>
          <p:cNvPr id="1607" name="Image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7880" y="4400569"/>
            <a:ext cx="54521" cy="45767"/>
          </a:xfrm>
          <a:prstGeom prst="rect">
            <a:avLst/>
          </a:prstGeom>
        </p:spPr>
      </p:pic>
      <p:pic>
        <p:nvPicPr>
          <p:cNvPr id="1608" name="Image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9050" y="3974350"/>
            <a:ext cx="7800" cy="455700"/>
          </a:xfrm>
          <a:prstGeom prst="rect">
            <a:avLst/>
          </a:prstGeom>
        </p:spPr>
      </p:pic>
      <p:pic>
        <p:nvPicPr>
          <p:cNvPr id="1609" name="Image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4287" y="3969587"/>
            <a:ext cx="16346" cy="408083"/>
          </a:xfrm>
          <a:prstGeom prst="rect">
            <a:avLst/>
          </a:prstGeom>
        </p:spPr>
      </p:pic>
      <p:pic>
        <p:nvPicPr>
          <p:cNvPr id="1610" name="Image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5378" y="4367876"/>
            <a:ext cx="40986" cy="53013"/>
          </a:xfrm>
          <a:prstGeom prst="rect">
            <a:avLst/>
          </a:prstGeom>
        </p:spPr>
      </p:pic>
      <p:pic>
        <p:nvPicPr>
          <p:cNvPr id="1611" name="Image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6350" y="3974350"/>
            <a:ext cx="892200" cy="468600"/>
          </a:xfrm>
          <a:prstGeom prst="rect">
            <a:avLst/>
          </a:prstGeom>
        </p:spPr>
      </p:pic>
      <p:pic>
        <p:nvPicPr>
          <p:cNvPr id="1612" name="Image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2183" y="3969587"/>
            <a:ext cx="851129" cy="451551"/>
          </a:xfrm>
          <a:prstGeom prst="rect">
            <a:avLst/>
          </a:prstGeom>
        </p:spPr>
      </p:pic>
      <p:pic>
        <p:nvPicPr>
          <p:cNvPr id="1613" name="Image"/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3915" y="4397685"/>
            <a:ext cx="55108" cy="43553"/>
          </a:xfrm>
          <a:prstGeom prst="rect">
            <a:avLst/>
          </a:prstGeom>
        </p:spPr>
      </p:pic>
      <p:pic>
        <p:nvPicPr>
          <p:cNvPr id="1614" name="Image"/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2100" y="3549824"/>
            <a:ext cx="3038274" cy="593275"/>
          </a:xfrm>
          <a:prstGeom prst="rect">
            <a:avLst/>
          </a:prstGeom>
        </p:spPr>
      </p:pic>
      <p:pic>
        <p:nvPicPr>
          <p:cNvPr id="1615" name="Image"/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2050" y="3549650"/>
            <a:ext cx="4171315" cy="898525"/>
          </a:xfrm>
          <a:prstGeom prst="rect">
            <a:avLst/>
          </a:prstGeom>
        </p:spPr>
      </p:pic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6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617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618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619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620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621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405193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Percorrendo uma lista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622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373597"/>
            <a:ext cx="6462600" cy="9615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588557"/>
            <a:ext cx="13906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36625" y="1570955"/>
            <a:ext cx="562864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Podemos percorrer e listar todos os elementos de uma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436625" y="1847180"/>
            <a:ext cx="378333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lista através do laço de repetição 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for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623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965674"/>
            <a:ext cx="3505775" cy="912899"/>
          </a:xfrm>
          <a:prstGeom prst="rect">
            <a:avLst/>
          </a:prstGeom>
        </p:spPr>
      </p:pic>
      <p:pic>
        <p:nvPicPr>
          <p:cNvPr id="1624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995" y="3154045"/>
            <a:ext cx="4356100" cy="1134745"/>
          </a:xfrm>
          <a:prstGeom prst="rect">
            <a:avLst/>
          </a:prstGeom>
        </p:spPr>
      </p:pic>
      <p:pic>
        <p:nvPicPr>
          <p:cNvPr id="1625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025" y="2506296"/>
            <a:ext cx="1675500" cy="340500"/>
          </a:xfrm>
          <a:prstGeom prst="rect">
            <a:avLst/>
          </a:prstGeom>
        </p:spPr>
      </p:pic>
      <p:sp>
        <p:nvSpPr>
          <p:cNvPr id="6" name="text 1"/>
          <p:cNvSpPr txBox="1"/>
          <p:nvPr/>
        </p:nvSpPr>
        <p:spPr>
          <a:xfrm>
            <a:off x="1867055" y="2627455"/>
            <a:ext cx="87376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Entrada: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626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1625" y="2506290"/>
            <a:ext cx="1675499" cy="340500"/>
          </a:xfrm>
          <a:prstGeom prst="rect">
            <a:avLst/>
          </a:prstGeom>
        </p:spPr>
      </p:pic>
      <p:sp>
        <p:nvSpPr>
          <p:cNvPr id="7" name="text 1"/>
          <p:cNvSpPr txBox="1"/>
          <p:nvPr/>
        </p:nvSpPr>
        <p:spPr>
          <a:xfrm>
            <a:off x="7065230" y="2627448"/>
            <a:ext cx="66802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Saída: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627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3775" y="3044800"/>
            <a:ext cx="1714800" cy="857399"/>
          </a:xfrm>
          <a:prstGeom prst="rect">
            <a:avLst/>
          </a:prstGeom>
        </p:spPr>
      </p:pic>
      <p:pic>
        <p:nvPicPr>
          <p:cNvPr id="1628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4850" y="3044825"/>
            <a:ext cx="2705100" cy="1352550"/>
          </a:xfrm>
          <a:prstGeom prst="rect">
            <a:avLst/>
          </a:prstGeom>
        </p:spPr>
      </p:pic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9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630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631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632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633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634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430911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Operações de uma lista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635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250374"/>
            <a:ext cx="7726500" cy="3575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465334"/>
            <a:ext cx="13906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36625" y="1447732"/>
            <a:ext cx="74307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Dentre as operações que podemos utilizar nas listas estão as seguintes: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527149" y="1865385"/>
            <a:ext cx="12700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893825" y="1847783"/>
            <a:ext cx="199644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b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Concatenação( + )</a:t>
            </a:r>
            <a:endParaRPr b="1"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3712693" y="1847783"/>
            <a:ext cx="647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3980155" y="1865563"/>
            <a:ext cx="435864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junta os elementos de duas ou mais listas.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527149" y="2265434"/>
            <a:ext cx="12700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1893825" y="2247832"/>
            <a:ext cx="289052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b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Concatenação Múltipla( * )</a:t>
            </a:r>
            <a:endParaRPr b="1"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4581494" y="2247832"/>
            <a:ext cx="647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4854671" y="2247832"/>
            <a:ext cx="260985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gera várias cópias, assim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1893825" y="2524057"/>
            <a:ext cx="648716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concatenando todos os elementos em uma nova lista </a:t>
            </a:r>
            <a:r>
              <a:rPr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(somente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14" name="text 1"/>
          <p:cNvSpPr txBox="1"/>
          <p:nvPr/>
        </p:nvSpPr>
        <p:spPr>
          <a:xfrm>
            <a:off x="1893825" y="2800282"/>
            <a:ext cx="541274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possível com a multiplicação por um número inteiro)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15" name="text 1"/>
          <p:cNvSpPr txBox="1"/>
          <p:nvPr/>
        </p:nvSpPr>
        <p:spPr>
          <a:xfrm>
            <a:off x="1527149" y="3217935"/>
            <a:ext cx="12700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6" name="text 1"/>
          <p:cNvSpPr txBox="1"/>
          <p:nvPr/>
        </p:nvSpPr>
        <p:spPr>
          <a:xfrm>
            <a:off x="1893825" y="3200332"/>
            <a:ext cx="163322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b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Existência( in )</a:t>
            </a:r>
            <a:endParaRPr b="1"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7" name="text 1"/>
          <p:cNvSpPr txBox="1"/>
          <p:nvPr/>
        </p:nvSpPr>
        <p:spPr>
          <a:xfrm>
            <a:off x="3358589" y="3200332"/>
            <a:ext cx="647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8" name="text 1"/>
          <p:cNvSpPr txBox="1"/>
          <p:nvPr/>
        </p:nvSpPr>
        <p:spPr>
          <a:xfrm>
            <a:off x="3460316" y="3200332"/>
            <a:ext cx="503936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verifica se determinado elemento está contido na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9" name="text 1"/>
          <p:cNvSpPr txBox="1"/>
          <p:nvPr/>
        </p:nvSpPr>
        <p:spPr>
          <a:xfrm>
            <a:off x="1893825" y="3476557"/>
            <a:ext cx="644525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lista, então retorna uma valor booleano,True caso verdadeiro e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20" name="text 1"/>
          <p:cNvSpPr txBox="1"/>
          <p:nvPr/>
        </p:nvSpPr>
        <p:spPr>
          <a:xfrm>
            <a:off x="1893825" y="3752782"/>
            <a:ext cx="173609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False caso falso.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6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107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108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109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110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458470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Simples, usando Python!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11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675" y="2072775"/>
            <a:ext cx="4953049" cy="4394600"/>
          </a:xfrm>
          <a:prstGeom prst="rect">
            <a:avLst/>
          </a:prstGeom>
        </p:spPr>
      </p:pic>
      <p:pic>
        <p:nvPicPr>
          <p:cNvPr id="113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8975" y="3608087"/>
            <a:ext cx="3569550" cy="1323975"/>
          </a:xfrm>
          <a:prstGeom prst="rect">
            <a:avLst/>
          </a:prstGeom>
        </p:spPr>
      </p:pic>
      <p:pic>
        <p:nvPicPr>
          <p:cNvPr id="114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2355" y="3425842"/>
            <a:ext cx="3569550" cy="1323975"/>
          </a:xfrm>
          <a:prstGeom prst="rect">
            <a:avLst/>
          </a:prstGeom>
        </p:spPr>
      </p:pic>
      <p:pic>
        <p:nvPicPr>
          <p:cNvPr id="115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825" y="1467400"/>
            <a:ext cx="2921100" cy="5019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696885" y="1417743"/>
            <a:ext cx="1145057" cy="25511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Arial" panose="020B0604020202020204"/>
                <a:cs typeface="Arial" panose="020B0604020202020204"/>
              </a:rPr>
              <a:t>Aplicação: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16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8975" y="2924150"/>
            <a:ext cx="2921100" cy="501900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6690600" y="3047212"/>
            <a:ext cx="1173403" cy="25511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Arial" panose="020B0604020202020204"/>
                <a:cs typeface="Arial" panose="020B0604020202020204"/>
              </a:rPr>
              <a:t>Resultado: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094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" y="1821180"/>
            <a:ext cx="4953000" cy="4863465"/>
          </a:xfrm>
          <a:prstGeom prst="rect">
            <a:avLst/>
          </a:prstGeom>
        </p:spPr>
      </p:pic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6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637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638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639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640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641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430911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Operações de uma lista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642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260" y="1683500"/>
            <a:ext cx="5935474" cy="1776500"/>
          </a:xfrm>
          <a:prstGeom prst="rect">
            <a:avLst/>
          </a:prstGeom>
        </p:spPr>
      </p:pic>
      <p:pic>
        <p:nvPicPr>
          <p:cNvPr id="1643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605" y="1683385"/>
            <a:ext cx="8113395" cy="2428875"/>
          </a:xfrm>
          <a:prstGeom prst="rect">
            <a:avLst/>
          </a:prstGeom>
        </p:spPr>
      </p:pic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4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645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646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647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648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649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400177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Tamanho de uma lista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650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625" y="1200150"/>
            <a:ext cx="3136799" cy="37257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874" y="1415109"/>
            <a:ext cx="13906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36550" y="1397507"/>
            <a:ext cx="224790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Se quisermos saber o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436550" y="1673732"/>
            <a:ext cx="240284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tamanho de uma lista é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436550" y="1949957"/>
            <a:ext cx="253492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possível utilizar a função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436550" y="2226182"/>
            <a:ext cx="59309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len( )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069874" y="2643835"/>
            <a:ext cx="13906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436550" y="2626233"/>
            <a:ext cx="209550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Ela recebe uma lista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1436550" y="2902458"/>
            <a:ext cx="23888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como parâmetro, então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1436550" y="3178683"/>
            <a:ext cx="21856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retorna o valor com o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1436550" y="3454907"/>
            <a:ext cx="172212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número de itens.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1069874" y="3872560"/>
            <a:ext cx="13906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4" name="text 1"/>
          <p:cNvSpPr txBox="1"/>
          <p:nvPr/>
        </p:nvSpPr>
        <p:spPr>
          <a:xfrm>
            <a:off x="1436550" y="3854958"/>
            <a:ext cx="199009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Também é possível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5" name="text 1"/>
          <p:cNvSpPr txBox="1"/>
          <p:nvPr/>
        </p:nvSpPr>
        <p:spPr>
          <a:xfrm>
            <a:off x="1436550" y="4131183"/>
            <a:ext cx="192913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percorrer uma lista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6" name="text 1"/>
          <p:cNvSpPr txBox="1"/>
          <p:nvPr/>
        </p:nvSpPr>
        <p:spPr>
          <a:xfrm>
            <a:off x="1436550" y="4407408"/>
            <a:ext cx="258699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utilizando a função 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len( )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651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3075" y="2031237"/>
            <a:ext cx="4127051" cy="2063525"/>
          </a:xfrm>
          <a:prstGeom prst="rect">
            <a:avLst/>
          </a:prstGeom>
        </p:spPr>
      </p:pic>
      <p:pic>
        <p:nvPicPr>
          <p:cNvPr id="1652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3075" y="2031237"/>
            <a:ext cx="4127050" cy="2063525"/>
          </a:xfrm>
          <a:prstGeom prst="rect">
            <a:avLst/>
          </a:prstGeom>
        </p:spPr>
      </p:pic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3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654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655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656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657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658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390334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Métodos de uma lista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659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373587"/>
            <a:ext cx="6462600" cy="3552299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588548"/>
            <a:ext cx="13906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36625" y="1570946"/>
            <a:ext cx="548640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Métodos, ou funções, são um conjunto de código que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436625" y="1847171"/>
            <a:ext cx="401701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desempenham uma determinada ação.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069949" y="2264822"/>
            <a:ext cx="13906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436625" y="2247220"/>
            <a:ext cx="564261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Para auxiliar com determinados tipos de operações, as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436625" y="2523445"/>
            <a:ext cx="553720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listas em Python possuem um conjunto de métodos já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436625" y="2799670"/>
            <a:ext cx="303403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pré-definidos pela linguagem.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1069949" y="3217322"/>
            <a:ext cx="13906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1436625" y="3199720"/>
            <a:ext cx="570611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Podemos verificar os métodos disponíveis em uma lista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1436625" y="3475945"/>
            <a:ext cx="2354596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através da função </a:t>
            </a:r>
            <a:r>
              <a:rPr sz="1800"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dir( )</a:t>
            </a: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.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660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937" y="3782175"/>
            <a:ext cx="5676124" cy="1216675"/>
          </a:xfrm>
          <a:prstGeom prst="rect">
            <a:avLst/>
          </a:prstGeom>
        </p:spPr>
      </p:pic>
      <p:pic>
        <p:nvPicPr>
          <p:cNvPr id="1661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937" y="3782175"/>
            <a:ext cx="5676124" cy="1216675"/>
          </a:xfrm>
          <a:prstGeom prst="rect">
            <a:avLst/>
          </a:prstGeom>
        </p:spPr>
      </p:pic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2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663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664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665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666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667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390334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Métodos de uma lista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668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373587"/>
            <a:ext cx="6462600" cy="3552299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588548"/>
            <a:ext cx="13906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●</a:t>
            </a:r>
            <a:endParaRPr spc="10" dirty="0">
              <a:solidFill>
                <a:srgbClr val="FF9715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36625" y="1570946"/>
            <a:ext cx="78486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count( )</a:t>
            </a:r>
            <a:endParaRPr spc="10" dirty="0">
              <a:solidFill>
                <a:srgbClr val="FF9715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527149" y="1988597"/>
            <a:ext cx="12700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893825" y="1970995"/>
            <a:ext cx="556260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Através do método count podemos saber a ocorrência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893825" y="2247220"/>
            <a:ext cx="375539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de determinado valor dentro da lista.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669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7950" y="2922250"/>
            <a:ext cx="3668099" cy="1033475"/>
          </a:xfrm>
          <a:prstGeom prst="rect">
            <a:avLst/>
          </a:prstGeom>
        </p:spPr>
      </p:pic>
      <p:pic>
        <p:nvPicPr>
          <p:cNvPr id="1670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1010" y="2922270"/>
            <a:ext cx="5887720" cy="1659255"/>
          </a:xfrm>
          <a:prstGeom prst="rect">
            <a:avLst/>
          </a:prstGeom>
        </p:spPr>
      </p:pic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1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672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673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674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675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676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390334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Métodos de uma lista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677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373587"/>
            <a:ext cx="6462600" cy="3552299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588548"/>
            <a:ext cx="13906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●</a:t>
            </a:r>
            <a:endParaRPr spc="10" dirty="0">
              <a:solidFill>
                <a:srgbClr val="FF9715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36625" y="1570946"/>
            <a:ext cx="77216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index( )</a:t>
            </a:r>
            <a:endParaRPr spc="10" dirty="0">
              <a:solidFill>
                <a:srgbClr val="FF9715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527149" y="1988597"/>
            <a:ext cx="12700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893825" y="1970995"/>
            <a:ext cx="530606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Retorna a posição, índice, de um elemento em uma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893825" y="2247220"/>
            <a:ext cx="47752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lista.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527149" y="2664872"/>
            <a:ext cx="12700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893825" y="2647270"/>
            <a:ext cx="537210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Caso se tenha elementos iguais, o método retorna a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1893825" y="2923495"/>
            <a:ext cx="542671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posição da primeira ocorrência  do elemento na lista.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678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5197" y="3421872"/>
            <a:ext cx="3893599" cy="1014050"/>
          </a:xfrm>
          <a:prstGeom prst="rect">
            <a:avLst/>
          </a:prstGeom>
        </p:spPr>
      </p:pic>
      <p:pic>
        <p:nvPicPr>
          <p:cNvPr id="1679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3570" y="3422015"/>
            <a:ext cx="4995545" cy="1301115"/>
          </a:xfrm>
          <a:prstGeom prst="rect">
            <a:avLst/>
          </a:prstGeom>
        </p:spPr>
      </p:pic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0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681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682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683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684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685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390334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Métodos de uma lista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686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525" y="1038000"/>
            <a:ext cx="5234700" cy="818699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843774" y="1252960"/>
            <a:ext cx="13906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●</a:t>
            </a:r>
            <a:endParaRPr spc="10" dirty="0">
              <a:solidFill>
                <a:srgbClr val="FF9715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210450" y="1235358"/>
            <a:ext cx="466598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Inserindo e deletando elementos de uma lista</a:t>
            </a:r>
            <a:endParaRPr spc="10" dirty="0">
              <a:solidFill>
                <a:srgbClr val="FF9715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687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0250" y="1794424"/>
            <a:ext cx="4684699" cy="3269650"/>
          </a:xfrm>
          <a:prstGeom prst="rect">
            <a:avLst/>
          </a:prstGeom>
        </p:spPr>
      </p:pic>
      <p:pic>
        <p:nvPicPr>
          <p:cNvPr id="1688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0250" y="1794424"/>
            <a:ext cx="4684699" cy="3269650"/>
          </a:xfrm>
          <a:prstGeom prst="rect">
            <a:avLst/>
          </a:prstGeom>
        </p:spPr>
      </p:pic>
      <p:pic>
        <p:nvPicPr>
          <p:cNvPr id="1689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2725" y="1987175"/>
            <a:ext cx="262800" cy="262800"/>
          </a:xfrm>
          <a:prstGeom prst="rect">
            <a:avLst/>
          </a:prstGeom>
        </p:spPr>
      </p:pic>
      <p:pic>
        <p:nvPicPr>
          <p:cNvPr id="1690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962" y="1982412"/>
            <a:ext cx="272325" cy="272325"/>
          </a:xfrm>
          <a:prstGeom prst="rect">
            <a:avLst/>
          </a:prstGeom>
        </p:spPr>
      </p:pic>
      <p:sp>
        <p:nvSpPr>
          <p:cNvPr id="5" name="text 1"/>
          <p:cNvSpPr txBox="1"/>
          <p:nvPr/>
        </p:nvSpPr>
        <p:spPr>
          <a:xfrm>
            <a:off x="6418450" y="2055049"/>
            <a:ext cx="1481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1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691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5525" y="1987175"/>
            <a:ext cx="262799" cy="262800"/>
          </a:xfrm>
          <a:prstGeom prst="rect">
            <a:avLst/>
          </a:prstGeom>
        </p:spPr>
      </p:pic>
      <p:pic>
        <p:nvPicPr>
          <p:cNvPr id="1692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0763" y="1982412"/>
            <a:ext cx="272324" cy="272325"/>
          </a:xfrm>
          <a:prstGeom prst="rect">
            <a:avLst/>
          </a:prstGeom>
        </p:spPr>
      </p:pic>
      <p:sp>
        <p:nvSpPr>
          <p:cNvPr id="6" name="text 1"/>
          <p:cNvSpPr txBox="1"/>
          <p:nvPr/>
        </p:nvSpPr>
        <p:spPr>
          <a:xfrm>
            <a:off x="6681249" y="2055049"/>
            <a:ext cx="1481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3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693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1125" y="1987175"/>
            <a:ext cx="262800" cy="262800"/>
          </a:xfrm>
          <a:prstGeom prst="rect">
            <a:avLst/>
          </a:prstGeom>
        </p:spPr>
      </p:pic>
      <p:pic>
        <p:nvPicPr>
          <p:cNvPr id="1694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6362" y="1982412"/>
            <a:ext cx="272325" cy="272325"/>
          </a:xfrm>
          <a:prstGeom prst="rect">
            <a:avLst/>
          </a:prstGeom>
        </p:spPr>
      </p:pic>
      <p:sp>
        <p:nvSpPr>
          <p:cNvPr id="7" name="text 1"/>
          <p:cNvSpPr txBox="1"/>
          <p:nvPr/>
        </p:nvSpPr>
        <p:spPr>
          <a:xfrm>
            <a:off x="7206850" y="2055049"/>
            <a:ext cx="1481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5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695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325" y="1987175"/>
            <a:ext cx="262800" cy="262800"/>
          </a:xfrm>
          <a:prstGeom prst="rect">
            <a:avLst/>
          </a:prstGeom>
        </p:spPr>
      </p:pic>
      <p:pic>
        <p:nvPicPr>
          <p:cNvPr id="1696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3562" y="1982412"/>
            <a:ext cx="272325" cy="272325"/>
          </a:xfrm>
          <a:prstGeom prst="rect">
            <a:avLst/>
          </a:prstGeom>
        </p:spPr>
      </p:pic>
      <p:sp>
        <p:nvSpPr>
          <p:cNvPr id="8" name="text 1"/>
          <p:cNvSpPr txBox="1"/>
          <p:nvPr/>
        </p:nvSpPr>
        <p:spPr>
          <a:xfrm>
            <a:off x="6944050" y="2055049"/>
            <a:ext cx="1481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6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697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9912" y="2114537"/>
            <a:ext cx="3855675" cy="9525"/>
          </a:xfrm>
          <a:prstGeom prst="rect">
            <a:avLst/>
          </a:prstGeom>
        </p:spPr>
      </p:pic>
      <p:pic>
        <p:nvPicPr>
          <p:cNvPr id="1698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6062" y="2098804"/>
            <a:ext cx="52750" cy="40990"/>
          </a:xfrm>
          <a:prstGeom prst="rect">
            <a:avLst/>
          </a:prstGeom>
        </p:spPr>
      </p:pic>
      <p:pic>
        <p:nvPicPr>
          <p:cNvPr id="1699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2725" y="2444375"/>
            <a:ext cx="262800" cy="262800"/>
          </a:xfrm>
          <a:prstGeom prst="rect">
            <a:avLst/>
          </a:prstGeom>
        </p:spPr>
      </p:pic>
      <p:pic>
        <p:nvPicPr>
          <p:cNvPr id="1700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962" y="2439612"/>
            <a:ext cx="272325" cy="272325"/>
          </a:xfrm>
          <a:prstGeom prst="rect">
            <a:avLst/>
          </a:prstGeom>
        </p:spPr>
      </p:pic>
      <p:sp>
        <p:nvSpPr>
          <p:cNvPr id="9" name="text 1"/>
          <p:cNvSpPr txBox="1"/>
          <p:nvPr/>
        </p:nvSpPr>
        <p:spPr>
          <a:xfrm>
            <a:off x="6418450" y="2512249"/>
            <a:ext cx="1481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1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701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5525" y="2444375"/>
            <a:ext cx="262799" cy="262800"/>
          </a:xfrm>
          <a:prstGeom prst="rect">
            <a:avLst/>
          </a:prstGeom>
        </p:spPr>
      </p:pic>
      <p:pic>
        <p:nvPicPr>
          <p:cNvPr id="1702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0763" y="2439612"/>
            <a:ext cx="272324" cy="272325"/>
          </a:xfrm>
          <a:prstGeom prst="rect">
            <a:avLst/>
          </a:prstGeom>
        </p:spPr>
      </p:pic>
      <p:sp>
        <p:nvSpPr>
          <p:cNvPr id="10" name="text 1"/>
          <p:cNvSpPr txBox="1"/>
          <p:nvPr/>
        </p:nvSpPr>
        <p:spPr>
          <a:xfrm>
            <a:off x="6681249" y="2512249"/>
            <a:ext cx="1481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3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703" name="Image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1125" y="2444375"/>
            <a:ext cx="262800" cy="262800"/>
          </a:xfrm>
          <a:prstGeom prst="rect">
            <a:avLst/>
          </a:prstGeom>
        </p:spPr>
      </p:pic>
      <p:pic>
        <p:nvPicPr>
          <p:cNvPr id="1704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6362" y="2439612"/>
            <a:ext cx="272325" cy="272325"/>
          </a:xfrm>
          <a:prstGeom prst="rect">
            <a:avLst/>
          </a:prstGeom>
        </p:spPr>
      </p:pic>
      <p:sp>
        <p:nvSpPr>
          <p:cNvPr id="11" name="text 1"/>
          <p:cNvSpPr txBox="1"/>
          <p:nvPr/>
        </p:nvSpPr>
        <p:spPr>
          <a:xfrm>
            <a:off x="7206850" y="2512249"/>
            <a:ext cx="1481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8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705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325" y="2444375"/>
            <a:ext cx="262800" cy="262800"/>
          </a:xfrm>
          <a:prstGeom prst="rect">
            <a:avLst/>
          </a:prstGeom>
        </p:spPr>
      </p:pic>
      <p:pic>
        <p:nvPicPr>
          <p:cNvPr id="1706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3562" y="2439612"/>
            <a:ext cx="272325" cy="272325"/>
          </a:xfrm>
          <a:prstGeom prst="rect">
            <a:avLst/>
          </a:prstGeom>
        </p:spPr>
      </p:pic>
      <p:sp>
        <p:nvSpPr>
          <p:cNvPr id="12" name="text 1"/>
          <p:cNvSpPr txBox="1"/>
          <p:nvPr/>
        </p:nvSpPr>
        <p:spPr>
          <a:xfrm>
            <a:off x="6944050" y="2512249"/>
            <a:ext cx="1481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6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707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3925" y="2444375"/>
            <a:ext cx="262799" cy="262800"/>
          </a:xfrm>
          <a:prstGeom prst="rect">
            <a:avLst/>
          </a:prstGeom>
        </p:spPr>
      </p:pic>
      <p:pic>
        <p:nvPicPr>
          <p:cNvPr id="1708" name="Image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9163" y="2439612"/>
            <a:ext cx="272324" cy="272325"/>
          </a:xfrm>
          <a:prstGeom prst="rect">
            <a:avLst/>
          </a:prstGeom>
        </p:spPr>
      </p:pic>
      <p:sp>
        <p:nvSpPr>
          <p:cNvPr id="13" name="text 1"/>
          <p:cNvSpPr txBox="1"/>
          <p:nvPr/>
        </p:nvSpPr>
        <p:spPr>
          <a:xfrm>
            <a:off x="7469649" y="2512249"/>
            <a:ext cx="148108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5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709" name="Image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2725" y="2907250"/>
            <a:ext cx="262800" cy="262800"/>
          </a:xfrm>
          <a:prstGeom prst="rect">
            <a:avLst/>
          </a:prstGeom>
        </p:spPr>
      </p:pic>
      <p:pic>
        <p:nvPicPr>
          <p:cNvPr id="1710" name="Image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962" y="2902487"/>
            <a:ext cx="272325" cy="272325"/>
          </a:xfrm>
          <a:prstGeom prst="rect">
            <a:avLst/>
          </a:prstGeom>
        </p:spPr>
      </p:pic>
      <p:sp>
        <p:nvSpPr>
          <p:cNvPr id="14" name="text 1"/>
          <p:cNvSpPr txBox="1"/>
          <p:nvPr/>
        </p:nvSpPr>
        <p:spPr>
          <a:xfrm>
            <a:off x="6418450" y="2975124"/>
            <a:ext cx="1481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1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711" name="Image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5525" y="2907250"/>
            <a:ext cx="262799" cy="262800"/>
          </a:xfrm>
          <a:prstGeom prst="rect">
            <a:avLst/>
          </a:prstGeom>
        </p:spPr>
      </p:pic>
      <p:pic>
        <p:nvPicPr>
          <p:cNvPr id="1712" name="Image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0763" y="2902487"/>
            <a:ext cx="272324" cy="272325"/>
          </a:xfrm>
          <a:prstGeom prst="rect">
            <a:avLst/>
          </a:prstGeom>
        </p:spPr>
      </p:pic>
      <p:sp>
        <p:nvSpPr>
          <p:cNvPr id="15" name="text 1"/>
          <p:cNvSpPr txBox="1"/>
          <p:nvPr/>
        </p:nvSpPr>
        <p:spPr>
          <a:xfrm>
            <a:off x="6681249" y="2975124"/>
            <a:ext cx="1481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3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713" name="Image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1125" y="2907250"/>
            <a:ext cx="262800" cy="262800"/>
          </a:xfrm>
          <a:prstGeom prst="rect">
            <a:avLst/>
          </a:prstGeom>
        </p:spPr>
      </p:pic>
      <p:pic>
        <p:nvPicPr>
          <p:cNvPr id="1714" name="Image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6362" y="2902487"/>
            <a:ext cx="272325" cy="272325"/>
          </a:xfrm>
          <a:prstGeom prst="rect">
            <a:avLst/>
          </a:prstGeom>
        </p:spPr>
      </p:pic>
      <p:sp>
        <p:nvSpPr>
          <p:cNvPr id="16" name="text 1"/>
          <p:cNvSpPr txBox="1"/>
          <p:nvPr/>
        </p:nvSpPr>
        <p:spPr>
          <a:xfrm>
            <a:off x="7206850" y="2975124"/>
            <a:ext cx="1481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8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715" name="Image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325" y="2907250"/>
            <a:ext cx="262800" cy="262800"/>
          </a:xfrm>
          <a:prstGeom prst="rect">
            <a:avLst/>
          </a:prstGeom>
        </p:spPr>
      </p:pic>
      <p:pic>
        <p:nvPicPr>
          <p:cNvPr id="1716" name="Image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3562" y="2902487"/>
            <a:ext cx="272325" cy="272325"/>
          </a:xfrm>
          <a:prstGeom prst="rect">
            <a:avLst/>
          </a:prstGeom>
        </p:spPr>
      </p:pic>
      <p:sp>
        <p:nvSpPr>
          <p:cNvPr id="17" name="text 1"/>
          <p:cNvSpPr txBox="1"/>
          <p:nvPr/>
        </p:nvSpPr>
        <p:spPr>
          <a:xfrm>
            <a:off x="6944050" y="2975124"/>
            <a:ext cx="1481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6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717" name="Image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3925" y="2907250"/>
            <a:ext cx="262799" cy="262800"/>
          </a:xfrm>
          <a:prstGeom prst="rect">
            <a:avLst/>
          </a:prstGeom>
        </p:spPr>
      </p:pic>
      <p:pic>
        <p:nvPicPr>
          <p:cNvPr id="1718" name="Image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9163" y="2902487"/>
            <a:ext cx="272324" cy="272325"/>
          </a:xfrm>
          <a:prstGeom prst="rect">
            <a:avLst/>
          </a:prstGeom>
        </p:spPr>
      </p:pic>
      <p:sp>
        <p:nvSpPr>
          <p:cNvPr id="18" name="text 1"/>
          <p:cNvSpPr txBox="1"/>
          <p:nvPr/>
        </p:nvSpPr>
        <p:spPr>
          <a:xfrm>
            <a:off x="7469649" y="2975124"/>
            <a:ext cx="148108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5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719" name="Image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6724" y="2907250"/>
            <a:ext cx="407700" cy="262800"/>
          </a:xfrm>
          <a:prstGeom prst="rect">
            <a:avLst/>
          </a:prstGeom>
        </p:spPr>
      </p:pic>
      <p:pic>
        <p:nvPicPr>
          <p:cNvPr id="1720" name="Image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1962" y="2902487"/>
            <a:ext cx="417225" cy="272325"/>
          </a:xfrm>
          <a:prstGeom prst="rect">
            <a:avLst/>
          </a:prstGeom>
        </p:spPr>
      </p:pic>
      <p:sp>
        <p:nvSpPr>
          <p:cNvPr id="19" name="text 1"/>
          <p:cNvSpPr txBox="1"/>
          <p:nvPr/>
        </p:nvSpPr>
        <p:spPr>
          <a:xfrm>
            <a:off x="7732450" y="2975124"/>
            <a:ext cx="246964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10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721" name="Image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2725" y="3526575"/>
            <a:ext cx="262800" cy="262800"/>
          </a:xfrm>
          <a:prstGeom prst="rect">
            <a:avLst/>
          </a:prstGeom>
        </p:spPr>
      </p:pic>
      <p:pic>
        <p:nvPicPr>
          <p:cNvPr id="1722" name="Image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962" y="3521812"/>
            <a:ext cx="272325" cy="272325"/>
          </a:xfrm>
          <a:prstGeom prst="rect">
            <a:avLst/>
          </a:prstGeom>
        </p:spPr>
      </p:pic>
      <p:sp>
        <p:nvSpPr>
          <p:cNvPr id="20" name="text 1"/>
          <p:cNvSpPr txBox="1"/>
          <p:nvPr/>
        </p:nvSpPr>
        <p:spPr>
          <a:xfrm>
            <a:off x="6418450" y="3594449"/>
            <a:ext cx="1481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1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723" name="Image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5525" y="3526575"/>
            <a:ext cx="262799" cy="262800"/>
          </a:xfrm>
          <a:prstGeom prst="rect">
            <a:avLst/>
          </a:prstGeom>
        </p:spPr>
      </p:pic>
      <p:pic>
        <p:nvPicPr>
          <p:cNvPr id="1724" name="Image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0763" y="3521812"/>
            <a:ext cx="272324" cy="272325"/>
          </a:xfrm>
          <a:prstGeom prst="rect">
            <a:avLst/>
          </a:prstGeom>
        </p:spPr>
      </p:pic>
      <p:sp>
        <p:nvSpPr>
          <p:cNvPr id="21" name="text 1"/>
          <p:cNvSpPr txBox="1"/>
          <p:nvPr/>
        </p:nvSpPr>
        <p:spPr>
          <a:xfrm>
            <a:off x="6681249" y="3594449"/>
            <a:ext cx="1481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3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725" name="Image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9725" y="3263775"/>
            <a:ext cx="262799" cy="262800"/>
          </a:xfrm>
          <a:prstGeom prst="rect">
            <a:avLst/>
          </a:prstGeom>
        </p:spPr>
      </p:pic>
      <p:pic>
        <p:nvPicPr>
          <p:cNvPr id="1726" name="Image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4963" y="3259012"/>
            <a:ext cx="272324" cy="272325"/>
          </a:xfrm>
          <a:prstGeom prst="rect">
            <a:avLst/>
          </a:prstGeom>
        </p:spPr>
      </p:pic>
      <p:sp>
        <p:nvSpPr>
          <p:cNvPr id="22" name="text 1"/>
          <p:cNvSpPr txBox="1"/>
          <p:nvPr/>
        </p:nvSpPr>
        <p:spPr>
          <a:xfrm>
            <a:off x="7075450" y="3331649"/>
            <a:ext cx="148108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8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727" name="Image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325" y="3526575"/>
            <a:ext cx="262800" cy="262800"/>
          </a:xfrm>
          <a:prstGeom prst="rect">
            <a:avLst/>
          </a:prstGeom>
        </p:spPr>
      </p:pic>
      <p:pic>
        <p:nvPicPr>
          <p:cNvPr id="1728" name="Image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3562" y="3521812"/>
            <a:ext cx="272325" cy="272325"/>
          </a:xfrm>
          <a:prstGeom prst="rect">
            <a:avLst/>
          </a:prstGeom>
        </p:spPr>
      </p:pic>
      <p:sp>
        <p:nvSpPr>
          <p:cNvPr id="23" name="text 1"/>
          <p:cNvSpPr txBox="1"/>
          <p:nvPr/>
        </p:nvSpPr>
        <p:spPr>
          <a:xfrm>
            <a:off x="6944050" y="3594449"/>
            <a:ext cx="1481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6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729" name="Image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1125" y="3526575"/>
            <a:ext cx="262800" cy="262800"/>
          </a:xfrm>
          <a:prstGeom prst="rect">
            <a:avLst/>
          </a:prstGeom>
        </p:spPr>
      </p:pic>
      <p:pic>
        <p:nvPicPr>
          <p:cNvPr id="1730" name="Image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6362" y="3521812"/>
            <a:ext cx="272325" cy="272325"/>
          </a:xfrm>
          <a:prstGeom prst="rect">
            <a:avLst/>
          </a:prstGeom>
        </p:spPr>
      </p:pic>
      <p:sp>
        <p:nvSpPr>
          <p:cNvPr id="24" name="text 1"/>
          <p:cNvSpPr txBox="1"/>
          <p:nvPr/>
        </p:nvSpPr>
        <p:spPr>
          <a:xfrm>
            <a:off x="7206850" y="3594449"/>
            <a:ext cx="1481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5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731" name="Image"/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3925" y="3526575"/>
            <a:ext cx="407699" cy="262800"/>
          </a:xfrm>
          <a:prstGeom prst="rect">
            <a:avLst/>
          </a:prstGeom>
        </p:spPr>
      </p:pic>
      <p:pic>
        <p:nvPicPr>
          <p:cNvPr id="1732" name="Image"/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9163" y="3521812"/>
            <a:ext cx="417224" cy="272325"/>
          </a:xfrm>
          <a:prstGeom prst="rect">
            <a:avLst/>
          </a:prstGeom>
        </p:spPr>
      </p:pic>
      <p:sp>
        <p:nvSpPr>
          <p:cNvPr id="25" name="text 1"/>
          <p:cNvSpPr txBox="1"/>
          <p:nvPr/>
        </p:nvSpPr>
        <p:spPr>
          <a:xfrm>
            <a:off x="7469649" y="3594449"/>
            <a:ext cx="246965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10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733" name="Image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2725" y="4164550"/>
            <a:ext cx="262800" cy="262800"/>
          </a:xfrm>
          <a:prstGeom prst="rect">
            <a:avLst/>
          </a:prstGeom>
        </p:spPr>
      </p:pic>
      <p:pic>
        <p:nvPicPr>
          <p:cNvPr id="1734" name="Image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962" y="4159787"/>
            <a:ext cx="272325" cy="272325"/>
          </a:xfrm>
          <a:prstGeom prst="rect">
            <a:avLst/>
          </a:prstGeom>
        </p:spPr>
      </p:pic>
      <p:sp>
        <p:nvSpPr>
          <p:cNvPr id="26" name="text 1"/>
          <p:cNvSpPr txBox="1"/>
          <p:nvPr/>
        </p:nvSpPr>
        <p:spPr>
          <a:xfrm>
            <a:off x="6418450" y="4232424"/>
            <a:ext cx="1481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1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735" name="Image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5525" y="4164550"/>
            <a:ext cx="262799" cy="262800"/>
          </a:xfrm>
          <a:prstGeom prst="rect">
            <a:avLst/>
          </a:prstGeom>
        </p:spPr>
      </p:pic>
      <p:pic>
        <p:nvPicPr>
          <p:cNvPr id="1736" name="Image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0763" y="4159787"/>
            <a:ext cx="272324" cy="272325"/>
          </a:xfrm>
          <a:prstGeom prst="rect">
            <a:avLst/>
          </a:prstGeom>
        </p:spPr>
      </p:pic>
      <p:sp>
        <p:nvSpPr>
          <p:cNvPr id="27" name="text 1"/>
          <p:cNvSpPr txBox="1"/>
          <p:nvPr/>
        </p:nvSpPr>
        <p:spPr>
          <a:xfrm>
            <a:off x="6681249" y="4232424"/>
            <a:ext cx="1481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3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737" name="Image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325" y="4164550"/>
            <a:ext cx="262800" cy="262800"/>
          </a:xfrm>
          <a:prstGeom prst="rect">
            <a:avLst/>
          </a:prstGeom>
        </p:spPr>
      </p:pic>
      <p:pic>
        <p:nvPicPr>
          <p:cNvPr id="1738" name="Image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3562" y="4159787"/>
            <a:ext cx="272325" cy="272325"/>
          </a:xfrm>
          <a:prstGeom prst="rect">
            <a:avLst/>
          </a:prstGeom>
        </p:spPr>
      </p:pic>
      <p:sp>
        <p:nvSpPr>
          <p:cNvPr id="28" name="text 1"/>
          <p:cNvSpPr txBox="1"/>
          <p:nvPr/>
        </p:nvSpPr>
        <p:spPr>
          <a:xfrm>
            <a:off x="6944050" y="4232424"/>
            <a:ext cx="1481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6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739" name="Image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1125" y="4164550"/>
            <a:ext cx="262800" cy="262800"/>
          </a:xfrm>
          <a:prstGeom prst="rect">
            <a:avLst/>
          </a:prstGeom>
        </p:spPr>
      </p:pic>
      <p:pic>
        <p:nvPicPr>
          <p:cNvPr id="1740" name="Image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6362" y="4159787"/>
            <a:ext cx="272325" cy="272325"/>
          </a:xfrm>
          <a:prstGeom prst="rect">
            <a:avLst/>
          </a:prstGeom>
        </p:spPr>
      </p:pic>
      <p:sp>
        <p:nvSpPr>
          <p:cNvPr id="29" name="text 1"/>
          <p:cNvSpPr txBox="1"/>
          <p:nvPr/>
        </p:nvSpPr>
        <p:spPr>
          <a:xfrm>
            <a:off x="7206850" y="4232424"/>
            <a:ext cx="1481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5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741" name="Image"/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3925" y="3901750"/>
            <a:ext cx="407699" cy="262800"/>
          </a:xfrm>
          <a:prstGeom prst="rect">
            <a:avLst/>
          </a:prstGeom>
        </p:spPr>
      </p:pic>
      <p:pic>
        <p:nvPicPr>
          <p:cNvPr id="1742" name="Image"/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9163" y="3896987"/>
            <a:ext cx="417224" cy="272325"/>
          </a:xfrm>
          <a:prstGeom prst="rect">
            <a:avLst/>
          </a:prstGeom>
        </p:spPr>
      </p:pic>
      <p:sp>
        <p:nvSpPr>
          <p:cNvPr id="30" name="text 1"/>
          <p:cNvSpPr txBox="1"/>
          <p:nvPr/>
        </p:nvSpPr>
        <p:spPr>
          <a:xfrm>
            <a:off x="7469649" y="3969624"/>
            <a:ext cx="246965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10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743" name="Image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875" y="4725075"/>
            <a:ext cx="262800" cy="262800"/>
          </a:xfrm>
          <a:prstGeom prst="rect">
            <a:avLst/>
          </a:prstGeom>
        </p:spPr>
      </p:pic>
      <p:pic>
        <p:nvPicPr>
          <p:cNvPr id="1744" name="Image"/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112" y="4720312"/>
            <a:ext cx="272325" cy="272325"/>
          </a:xfrm>
          <a:prstGeom prst="rect">
            <a:avLst/>
          </a:prstGeom>
        </p:spPr>
      </p:pic>
      <p:sp>
        <p:nvSpPr>
          <p:cNvPr id="31" name="text 1"/>
          <p:cNvSpPr txBox="1"/>
          <p:nvPr/>
        </p:nvSpPr>
        <p:spPr>
          <a:xfrm>
            <a:off x="6490600" y="4792950"/>
            <a:ext cx="148108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1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745" name="Image"/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7712" y="4462275"/>
            <a:ext cx="262799" cy="262800"/>
          </a:xfrm>
          <a:prstGeom prst="rect">
            <a:avLst/>
          </a:prstGeom>
        </p:spPr>
      </p:pic>
      <p:pic>
        <p:nvPicPr>
          <p:cNvPr id="1746" name="Image"/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2950" y="4457512"/>
            <a:ext cx="272324" cy="272325"/>
          </a:xfrm>
          <a:prstGeom prst="rect">
            <a:avLst/>
          </a:prstGeom>
        </p:spPr>
      </p:pic>
      <p:sp>
        <p:nvSpPr>
          <p:cNvPr id="32" name="text 1"/>
          <p:cNvSpPr txBox="1"/>
          <p:nvPr/>
        </p:nvSpPr>
        <p:spPr>
          <a:xfrm>
            <a:off x="6633438" y="4530149"/>
            <a:ext cx="1481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3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747" name="Image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675" y="4725075"/>
            <a:ext cx="262799" cy="262800"/>
          </a:xfrm>
          <a:prstGeom prst="rect">
            <a:avLst/>
          </a:prstGeom>
        </p:spPr>
      </p:pic>
      <p:pic>
        <p:nvPicPr>
          <p:cNvPr id="1748" name="Image"/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2912" y="4720312"/>
            <a:ext cx="272324" cy="272325"/>
          </a:xfrm>
          <a:prstGeom prst="rect">
            <a:avLst/>
          </a:prstGeom>
        </p:spPr>
      </p:pic>
      <p:sp>
        <p:nvSpPr>
          <p:cNvPr id="33" name="text 1"/>
          <p:cNvSpPr txBox="1"/>
          <p:nvPr/>
        </p:nvSpPr>
        <p:spPr>
          <a:xfrm>
            <a:off x="6753400" y="4792950"/>
            <a:ext cx="148108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6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749" name="Image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0474" y="4725075"/>
            <a:ext cx="262800" cy="262800"/>
          </a:xfrm>
          <a:prstGeom prst="rect">
            <a:avLst/>
          </a:prstGeom>
        </p:spPr>
      </p:pic>
      <p:pic>
        <p:nvPicPr>
          <p:cNvPr id="1750" name="Image"/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5712" y="4720312"/>
            <a:ext cx="272325" cy="272325"/>
          </a:xfrm>
          <a:prstGeom prst="rect">
            <a:avLst/>
          </a:prstGeom>
        </p:spPr>
      </p:pic>
      <p:sp>
        <p:nvSpPr>
          <p:cNvPr id="34" name="text 1"/>
          <p:cNvSpPr txBox="1"/>
          <p:nvPr/>
        </p:nvSpPr>
        <p:spPr>
          <a:xfrm>
            <a:off x="7016200" y="4792950"/>
            <a:ext cx="148108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5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751" name="Image"/>
          <p:cNvPicPr>
            <a:picLocks noChangeAspect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1187" y="2588762"/>
            <a:ext cx="3636675" cy="9525"/>
          </a:xfrm>
          <a:prstGeom prst="rect">
            <a:avLst/>
          </a:prstGeom>
        </p:spPr>
      </p:pic>
      <p:pic>
        <p:nvPicPr>
          <p:cNvPr id="1752" name="Image"/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8337" y="2573029"/>
            <a:ext cx="52750" cy="40990"/>
          </a:xfrm>
          <a:prstGeom prst="rect">
            <a:avLst/>
          </a:prstGeom>
        </p:spPr>
      </p:pic>
      <p:pic>
        <p:nvPicPr>
          <p:cNvPr id="1753" name="Image"/>
          <p:cNvPicPr>
            <a:picLocks noChangeAspect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4112" y="3099487"/>
            <a:ext cx="3359475" cy="9525"/>
          </a:xfrm>
          <a:prstGeom prst="rect">
            <a:avLst/>
          </a:prstGeom>
        </p:spPr>
      </p:pic>
      <p:pic>
        <p:nvPicPr>
          <p:cNvPr id="1754" name="Image"/>
          <p:cNvPicPr>
            <a:picLocks noChangeAspect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4062" y="3083754"/>
            <a:ext cx="52750" cy="40991"/>
          </a:xfrm>
          <a:prstGeom prst="rect">
            <a:avLst/>
          </a:prstGeom>
        </p:spPr>
      </p:pic>
      <p:pic>
        <p:nvPicPr>
          <p:cNvPr id="1755" name="Image"/>
          <p:cNvPicPr>
            <a:picLocks noChangeAspect="1"/>
          </p:cNvPicPr>
          <p:nvPr/>
        </p:nvPicPr>
        <p:blipFill>
          <a:blip r:embed="rId4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537" y="3719612"/>
            <a:ext cx="3644175" cy="9525"/>
          </a:xfrm>
          <a:prstGeom prst="rect">
            <a:avLst/>
          </a:prstGeom>
        </p:spPr>
      </p:pic>
      <p:pic>
        <p:nvPicPr>
          <p:cNvPr id="1756" name="Image"/>
          <p:cNvPicPr>
            <a:picLocks noChangeAspect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7187" y="3703879"/>
            <a:ext cx="52750" cy="40990"/>
          </a:xfrm>
          <a:prstGeom prst="rect">
            <a:avLst/>
          </a:prstGeom>
        </p:spPr>
      </p:pic>
      <p:pic>
        <p:nvPicPr>
          <p:cNvPr id="1757" name="Image"/>
          <p:cNvPicPr>
            <a:picLocks noChangeAspect="1"/>
          </p:cNvPicPr>
          <p:nvPr/>
        </p:nvPicPr>
        <p:blipFill>
          <a:blip r:embed="rId5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7187" y="4347037"/>
            <a:ext cx="3870075" cy="9525"/>
          </a:xfrm>
          <a:prstGeom prst="rect">
            <a:avLst/>
          </a:prstGeom>
        </p:spPr>
      </p:pic>
      <p:pic>
        <p:nvPicPr>
          <p:cNvPr id="1758" name="Image"/>
          <p:cNvPicPr>
            <a:picLocks noChangeAspect="1"/>
          </p:cNvPicPr>
          <p:nvPr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7737" y="4331304"/>
            <a:ext cx="52750" cy="40990"/>
          </a:xfrm>
          <a:prstGeom prst="rect">
            <a:avLst/>
          </a:prstGeom>
        </p:spPr>
      </p:pic>
      <p:pic>
        <p:nvPicPr>
          <p:cNvPr id="1759" name="Image"/>
          <p:cNvPicPr>
            <a:picLocks noChangeAspect="1"/>
          </p:cNvPicPr>
          <p:nvPr/>
        </p:nvPicPr>
        <p:blipFill>
          <a:blip r:embed="rId5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8312" y="4828562"/>
            <a:ext cx="4125675" cy="9525"/>
          </a:xfrm>
          <a:prstGeom prst="rect">
            <a:avLst/>
          </a:prstGeom>
        </p:spPr>
      </p:pic>
      <p:pic>
        <p:nvPicPr>
          <p:cNvPr id="1760" name="Image"/>
          <p:cNvPicPr>
            <a:picLocks noChangeAspect="1"/>
          </p:cNvPicPr>
          <p:nvPr/>
        </p:nvPicPr>
        <p:blipFill>
          <a:blip r:embed="rId5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4462" y="4812829"/>
            <a:ext cx="52750" cy="40991"/>
          </a:xfrm>
          <a:prstGeom prst="rect">
            <a:avLst/>
          </a:prstGeom>
        </p:spPr>
      </p:pic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1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762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763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764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765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766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390334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Métodos de uma lista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767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373587"/>
            <a:ext cx="6462600" cy="3552299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588548"/>
            <a:ext cx="13906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●</a:t>
            </a:r>
            <a:endParaRPr spc="10" dirty="0">
              <a:solidFill>
                <a:srgbClr val="FF9715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36625" y="1570946"/>
            <a:ext cx="114173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Ordenação</a:t>
            </a:r>
            <a:endParaRPr spc="10" dirty="0">
              <a:solidFill>
                <a:srgbClr val="FF9715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527149" y="1864773"/>
            <a:ext cx="12700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893825" y="1847171"/>
            <a:ext cx="60579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sort( )</a:t>
            </a:r>
            <a:endParaRPr spc="10" dirty="0">
              <a:solidFill>
                <a:srgbClr val="FF9715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2522937" y="1847171"/>
            <a:ext cx="774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-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2646381" y="1847171"/>
            <a:ext cx="287782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Ordena de forma crescente.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527149" y="2140997"/>
            <a:ext cx="12700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1893825" y="2123395"/>
            <a:ext cx="203771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sort(reverse = True)</a:t>
            </a:r>
            <a:endParaRPr spc="10" dirty="0">
              <a:solidFill>
                <a:srgbClr val="FF9715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3889289" y="2123395"/>
            <a:ext cx="14224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-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4056852" y="2123395"/>
            <a:ext cx="313436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Ordena de forma decrescente.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1527149" y="2417222"/>
            <a:ext cx="12700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4" name="text 1"/>
          <p:cNvSpPr txBox="1"/>
          <p:nvPr/>
        </p:nvSpPr>
        <p:spPr>
          <a:xfrm>
            <a:off x="1893825" y="2399620"/>
            <a:ext cx="92583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reverse()</a:t>
            </a:r>
            <a:endParaRPr spc="10" dirty="0">
              <a:solidFill>
                <a:srgbClr val="FF9715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5" name="text 1"/>
          <p:cNvSpPr txBox="1"/>
          <p:nvPr/>
        </p:nvSpPr>
        <p:spPr>
          <a:xfrm>
            <a:off x="2790858" y="2399620"/>
            <a:ext cx="14224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-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6" name="text 1"/>
          <p:cNvSpPr txBox="1"/>
          <p:nvPr/>
        </p:nvSpPr>
        <p:spPr>
          <a:xfrm>
            <a:off x="2958422" y="2399620"/>
            <a:ext cx="293116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Inverte a ordem dos valores.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768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00" y="2848875"/>
            <a:ext cx="2818824" cy="2077025"/>
          </a:xfrm>
          <a:prstGeom prst="rect">
            <a:avLst/>
          </a:prstGeom>
        </p:spPr>
      </p:pic>
      <p:pic>
        <p:nvPicPr>
          <p:cNvPr id="1769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00" y="2848875"/>
            <a:ext cx="2818824" cy="2077024"/>
          </a:xfrm>
          <a:prstGeom prst="rect">
            <a:avLst/>
          </a:prstGeom>
        </p:spPr>
      </p:pic>
      <p:pic>
        <p:nvPicPr>
          <p:cNvPr id="1770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4650" y="2848875"/>
            <a:ext cx="3682425" cy="1926100"/>
          </a:xfrm>
          <a:prstGeom prst="rect">
            <a:avLst/>
          </a:prstGeom>
        </p:spPr>
      </p:pic>
      <p:pic>
        <p:nvPicPr>
          <p:cNvPr id="1771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4650" y="2848874"/>
            <a:ext cx="3682425" cy="1926100"/>
          </a:xfrm>
          <a:prstGeom prst="rect">
            <a:avLst/>
          </a:prstGeom>
        </p:spPr>
      </p:pic>
      <p:pic>
        <p:nvPicPr>
          <p:cNvPr id="1772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9599" y="2831041"/>
            <a:ext cx="2534400" cy="1960474"/>
          </a:xfrm>
          <a:prstGeom prst="rect">
            <a:avLst/>
          </a:prstGeom>
        </p:spPr>
      </p:pic>
      <p:pic>
        <p:nvPicPr>
          <p:cNvPr id="1773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9599" y="2831041"/>
            <a:ext cx="2534400" cy="1960474"/>
          </a:xfrm>
          <a:prstGeom prst="rect">
            <a:avLst/>
          </a:prstGeom>
        </p:spPr>
      </p:pic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4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775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776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777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778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779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25" y="3259882"/>
            <a:ext cx="9096175" cy="633834"/>
          </a:xfrm>
          <a:prstGeom prst="rect">
            <a:avLst/>
          </a:prstGeom>
        </p:spPr>
      </p:pic>
      <p:pic>
        <p:nvPicPr>
          <p:cNvPr id="1780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25" y="3259882"/>
            <a:ext cx="9143999" cy="633834"/>
          </a:xfrm>
          <a:prstGeom prst="rect">
            <a:avLst/>
          </a:prstGeom>
        </p:spPr>
      </p:pic>
      <p:pic>
        <p:nvPicPr>
          <p:cNvPr id="1781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420116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Compreensão de listas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782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373591"/>
            <a:ext cx="6462600" cy="1117799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588551"/>
            <a:ext cx="13906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36625" y="1570949"/>
            <a:ext cx="56654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Maneira compactada de gerar uma lista que obedece a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436625" y="1847174"/>
            <a:ext cx="173609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seguinte sintaxe: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527149" y="2141001"/>
            <a:ext cx="12700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893825" y="2123399"/>
            <a:ext cx="647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[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962405" y="2123399"/>
            <a:ext cx="56515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3A81BA"/>
                </a:solidFill>
                <a:latin typeface="Arial" panose="020B0604020202020204"/>
                <a:cs typeface="Arial" panose="020B0604020202020204"/>
              </a:rPr>
              <a:t>saída</a:t>
            </a:r>
            <a:endParaRPr spc="10" dirty="0">
              <a:solidFill>
                <a:srgbClr val="3A81BA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2479731" y="2123399"/>
            <a:ext cx="12573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|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2636551" y="2123399"/>
            <a:ext cx="176149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D89F39"/>
                </a:solidFill>
                <a:latin typeface="Arial" panose="020B0604020202020204"/>
                <a:cs typeface="Arial" panose="020B0604020202020204"/>
              </a:rPr>
              <a:t>laço de repetição</a:t>
            </a:r>
            <a:endParaRPr spc="10" dirty="0">
              <a:solidFill>
                <a:srgbClr val="D89F39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4332091" y="2123399"/>
            <a:ext cx="12573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|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4488911" y="2123399"/>
            <a:ext cx="43942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8BAB42"/>
                </a:solidFill>
                <a:latin typeface="Arial" panose="020B0604020202020204"/>
                <a:cs typeface="Arial" panose="020B0604020202020204"/>
              </a:rPr>
              <a:t>filtro</a:t>
            </a:r>
            <a:endParaRPr spc="10" dirty="0">
              <a:solidFill>
                <a:srgbClr val="8BAB42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4987491" y="2123399"/>
            <a:ext cx="647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]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783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9012" y="2340712"/>
            <a:ext cx="7465700" cy="1159426"/>
          </a:xfrm>
          <a:prstGeom prst="rect">
            <a:avLst/>
          </a:prstGeom>
        </p:spPr>
      </p:pic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1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532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533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534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535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536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192024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Exercícios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537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550" y="1373587"/>
            <a:ext cx="6462600" cy="3552299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1090295" y="1373505"/>
            <a:ext cx="7959725" cy="8305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algn="just">
              <a:lnSpc>
                <a:spcPct val="100000"/>
              </a:lnSpc>
            </a:pPr>
            <a:r>
              <a:rPr lang="pt-BR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1.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Escreva u</a:t>
            </a:r>
            <a:r>
              <a:rPr lang="pt-BR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ma programa que adicione em uma lista todos os números</a:t>
            </a:r>
            <a:endParaRPr lang="pt-BR"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  <a:p>
            <a:pPr marL="0" algn="just">
              <a:lnSpc>
                <a:spcPct val="100000"/>
              </a:lnSpc>
            </a:pPr>
            <a:r>
              <a:rPr lang="pt-BR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lidos até ser digitado 0. Ao final, exiba o conteúdo da listas, bem como os índices. Utilize a função enumerate para mostrar os indíces.</a:t>
            </a:r>
            <a:endParaRPr lang="pt-BR"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2" name="Caixa de Texto 11"/>
          <p:cNvSpPr txBox="1"/>
          <p:nvPr/>
        </p:nvSpPr>
        <p:spPr>
          <a:xfrm>
            <a:off x="979170" y="2272665"/>
            <a:ext cx="753110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pt-BR"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  <a:p>
            <a:pPr algn="just"/>
            <a:endParaRPr lang="pt-BR" spc="10" dirty="0">
              <a:solidFill>
                <a:srgbClr val="677480"/>
              </a:solidFill>
              <a:latin typeface="Arial" panose="020B0604020202020204"/>
              <a:cs typeface="Arial" panose="020B0604020202020204"/>
              <a:sym typeface="+mn-ea"/>
            </a:endParaRPr>
          </a:p>
          <a:p>
            <a:pPr algn="just"/>
            <a:r>
              <a:rPr lang="pt-BR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  <a:sym typeface="+mn-ea"/>
              </a:rPr>
              <a:t>4. Construa um menu com opções de 1 - Inserir, 2 - Remover, 3 -  Consultar, bem como suas funcionalidades. </a:t>
            </a:r>
            <a:endParaRPr lang="pt-BR" spc="10" dirty="0">
              <a:solidFill>
                <a:srgbClr val="677480"/>
              </a:solidFill>
              <a:latin typeface="Arial" panose="020B0604020202020204"/>
              <a:cs typeface="Arial" panose="020B0604020202020204"/>
              <a:sym typeface="+mn-ea"/>
            </a:endParaRPr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9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290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3992700"/>
          </a:xfrm>
          <a:prstGeom prst="rect">
            <a:avLst/>
          </a:prstGeom>
        </p:spPr>
      </p:pic>
      <p:pic>
        <p:nvPicPr>
          <p:cNvPr id="2291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703" y="3992850"/>
            <a:ext cx="3047699" cy="77100"/>
          </a:xfrm>
          <a:prstGeom prst="rect">
            <a:avLst/>
          </a:prstGeom>
        </p:spPr>
      </p:pic>
      <p:pic>
        <p:nvPicPr>
          <p:cNvPr id="2292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270" y="3992850"/>
            <a:ext cx="3047700" cy="77100"/>
          </a:xfrm>
          <a:prstGeom prst="rect">
            <a:avLst/>
          </a:prstGeom>
        </p:spPr>
      </p:pic>
      <p:pic>
        <p:nvPicPr>
          <p:cNvPr id="2293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992850"/>
            <a:ext cx="3047700" cy="77100"/>
          </a:xfrm>
          <a:prstGeom prst="rect">
            <a:avLst/>
          </a:prstGeom>
        </p:spPr>
      </p:pic>
      <p:pic>
        <p:nvPicPr>
          <p:cNvPr id="2294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525" y="2862581"/>
            <a:ext cx="7772400" cy="8208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3913154" y="2897758"/>
            <a:ext cx="2145791" cy="68031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80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T uplas</a:t>
            </a:r>
            <a:endParaRPr sz="4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295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075" y="0"/>
            <a:ext cx="1964202" cy="1964203"/>
          </a:xfrm>
          <a:prstGeom prst="rect">
            <a:avLst/>
          </a:prstGeom>
        </p:spPr>
      </p:pic>
      <p:pic>
        <p:nvPicPr>
          <p:cNvPr id="2296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075" y="0"/>
            <a:ext cx="1964203" cy="1964203"/>
          </a:xfrm>
          <a:prstGeom prst="rect">
            <a:avLst/>
          </a:prstGeom>
        </p:spPr>
      </p:pic>
      <p:pic>
        <p:nvPicPr>
          <p:cNvPr id="2297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5300" y="581050"/>
            <a:ext cx="2273399" cy="2281525"/>
          </a:xfrm>
          <a:prstGeom prst="rect">
            <a:avLst/>
          </a:prstGeom>
        </p:spPr>
      </p:pic>
      <p:pic>
        <p:nvPicPr>
          <p:cNvPr id="2298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5300" y="581050"/>
            <a:ext cx="2273399" cy="228152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18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323800"/>
          </a:xfrm>
          <a:prstGeom prst="rect">
            <a:avLst/>
          </a:prstGeom>
        </p:spPr>
      </p:pic>
      <p:pic>
        <p:nvPicPr>
          <p:cNvPr id="119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703" y="5323800"/>
            <a:ext cx="3047700" cy="102900"/>
          </a:xfrm>
          <a:prstGeom prst="rect">
            <a:avLst/>
          </a:prstGeom>
        </p:spPr>
      </p:pic>
      <p:pic>
        <p:nvPicPr>
          <p:cNvPr id="120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270" y="5323800"/>
            <a:ext cx="3047700" cy="102900"/>
          </a:xfrm>
          <a:prstGeom prst="rect">
            <a:avLst/>
          </a:prstGeom>
        </p:spPr>
      </p:pic>
      <p:pic>
        <p:nvPicPr>
          <p:cNvPr id="121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323800"/>
            <a:ext cx="3047700" cy="102900"/>
          </a:xfrm>
          <a:prstGeom prst="rect">
            <a:avLst/>
          </a:prstGeom>
        </p:spPr>
      </p:pic>
      <p:pic>
        <p:nvPicPr>
          <p:cNvPr id="122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525" y="3212248"/>
            <a:ext cx="7772400" cy="15465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3200838" y="3973126"/>
            <a:ext cx="3113227" cy="68031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80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Fácil, não?</a:t>
            </a:r>
            <a:endParaRPr sz="4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23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8100" y="166000"/>
            <a:ext cx="4983249" cy="3737451"/>
          </a:xfrm>
          <a:prstGeom prst="rect">
            <a:avLst/>
          </a:prstGeom>
        </p:spPr>
      </p:pic>
      <p:pic>
        <p:nvPicPr>
          <p:cNvPr id="124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8100" y="166000"/>
            <a:ext cx="4983250" cy="3737451"/>
          </a:xfrm>
          <a:prstGeom prst="rect">
            <a:avLst/>
          </a:prstGeom>
        </p:spPr>
      </p:pic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9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300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2301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2302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2303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2304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120840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Tuplas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305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373587"/>
            <a:ext cx="6462600" cy="3552299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570946"/>
            <a:ext cx="577532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Assim como as listas, </a:t>
            </a:r>
            <a:r>
              <a:rPr spc="10" dirty="0">
                <a:solidFill>
                  <a:srgbClr val="D89F39"/>
                </a:solidFill>
                <a:latin typeface="Arial" panose="020B0604020202020204"/>
                <a:cs typeface="Arial" panose="020B0604020202020204"/>
              </a:rPr>
              <a:t>tupla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é um conjunto de valores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agrupados, estes que podem ser textos ou números.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069949" y="2247220"/>
            <a:ext cx="755332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Diferente das listas, a  </a:t>
            </a:r>
            <a:r>
              <a:rPr spc="10" dirty="0">
                <a:solidFill>
                  <a:srgbClr val="D89F39"/>
                </a:solidFill>
                <a:latin typeface="Arial" panose="020B0604020202020204"/>
                <a:cs typeface="Arial" panose="020B0604020202020204"/>
              </a:rPr>
              <a:t>tupla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é uma estrutura de dados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estática, ou seja, os valores contidos ne</a:t>
            </a:r>
            <a:r>
              <a:rPr lang="pt-BR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la não podem ser modificados</a:t>
            </a:r>
            <a:endParaRPr lang="pt-BR"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308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8975" y="3354262"/>
            <a:ext cx="4772025" cy="1571625"/>
          </a:xfrm>
          <a:prstGeom prst="rect">
            <a:avLst/>
          </a:prstGeom>
        </p:spPr>
      </p:pic>
      <p:pic>
        <p:nvPicPr>
          <p:cNvPr id="2309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8975" y="3354262"/>
            <a:ext cx="4772025" cy="1571625"/>
          </a:xfrm>
          <a:prstGeom prst="rect">
            <a:avLst/>
          </a:prstGeom>
        </p:spPr>
      </p:pic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0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311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2312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2313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2314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2315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274637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Tuplas x Listas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316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373587"/>
            <a:ext cx="6462600" cy="3552299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570946"/>
            <a:ext cx="609028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Comparada com as listas, as </a:t>
            </a:r>
            <a:r>
              <a:rPr spc="10" dirty="0">
                <a:solidFill>
                  <a:srgbClr val="D89F39"/>
                </a:solidFill>
                <a:latin typeface="Arial" panose="020B0604020202020204"/>
                <a:cs typeface="Arial" panose="020B0604020202020204"/>
              </a:rPr>
              <a:t>tuplas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têm um conjunto de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operações bem mais reduzido.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317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025" y="2149750"/>
            <a:ext cx="7551950" cy="2872474"/>
          </a:xfrm>
          <a:prstGeom prst="rect">
            <a:avLst/>
          </a:prstGeom>
        </p:spPr>
      </p:pic>
      <p:pic>
        <p:nvPicPr>
          <p:cNvPr id="2318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025" y="2149749"/>
            <a:ext cx="7551950" cy="2872475"/>
          </a:xfrm>
          <a:prstGeom prst="rect">
            <a:avLst/>
          </a:prstGeom>
        </p:spPr>
      </p:pic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9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320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2321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2322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2323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2324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368935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Definindo uma tupla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325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041264"/>
            <a:ext cx="4048800" cy="37257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238622"/>
            <a:ext cx="382079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Uma tupla pode ser definida com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seus elementos sendo separados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36625" y="1791072"/>
            <a:ext cx="32651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por </a:t>
            </a:r>
            <a:r>
              <a:rPr b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vírgulas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e estando, ou não,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436625" y="2067296"/>
            <a:ext cx="339471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delimitados entre </a:t>
            </a:r>
            <a:r>
              <a:rPr b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parênteses ( )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069949" y="2467346"/>
            <a:ext cx="371665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Para inicializar uma tupla vazia é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só preciso usar parênteses ( ).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069949" y="3143621"/>
            <a:ext cx="356044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Pode-se ter uma lista dentro de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uma tupla, e vice-versa.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527149" y="3819896"/>
            <a:ext cx="3022600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As listas dentro das tuplas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podem ser modificadas.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326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2500" y="1718470"/>
            <a:ext cx="3896700" cy="1436824"/>
          </a:xfrm>
          <a:prstGeom prst="rect">
            <a:avLst/>
          </a:prstGeom>
        </p:spPr>
      </p:pic>
      <p:pic>
        <p:nvPicPr>
          <p:cNvPr id="2327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2500" y="1718470"/>
            <a:ext cx="3896700" cy="2371335"/>
          </a:xfrm>
          <a:prstGeom prst="rect">
            <a:avLst/>
          </a:prstGeom>
        </p:spPr>
      </p:pic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8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329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2330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2331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2332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2333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385889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Operadores um tupla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334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373587"/>
            <a:ext cx="6462600" cy="3552299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570946"/>
            <a:ext cx="578167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É possível também usar os operadores maior(&gt;) ou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menor(&lt;) para comparar os elementos de uma tupla.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335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423" y="2785099"/>
            <a:ext cx="6987149" cy="1456750"/>
          </a:xfrm>
          <a:prstGeom prst="rect">
            <a:avLst/>
          </a:prstGeom>
        </p:spPr>
      </p:pic>
      <p:pic>
        <p:nvPicPr>
          <p:cNvPr id="2336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423" y="2785099"/>
            <a:ext cx="6987149" cy="1456750"/>
          </a:xfrm>
          <a:prstGeom prst="rect">
            <a:avLst/>
          </a:prstGeom>
        </p:spPr>
      </p:pic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7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338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2339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2340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2341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2342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398653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Percorrendo um tupla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343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373587"/>
            <a:ext cx="6462600" cy="3552299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570946"/>
            <a:ext cx="625538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É possível acessar os elementos de uma tupla do mesmo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modo que uma lista, </a:t>
            </a:r>
            <a:r>
              <a:rPr b="1" spc="10" dirty="0">
                <a:solidFill>
                  <a:srgbClr val="3A81BA"/>
                </a:solidFill>
                <a:latin typeface="Arial" panose="020B0604020202020204"/>
                <a:cs typeface="Arial" panose="020B0604020202020204"/>
              </a:rPr>
              <a:t>elemento</a:t>
            </a:r>
            <a:r>
              <a:rPr b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[</a:t>
            </a:r>
            <a:r>
              <a:rPr b="1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índice</a:t>
            </a:r>
            <a:r>
              <a:rPr b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]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069949" y="2247220"/>
            <a:ext cx="608774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Para percorrer uma tupla é usado o mesmo método que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em listas, com laços de repetição.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344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0100" y="2801600"/>
            <a:ext cx="3509800" cy="2260825"/>
          </a:xfrm>
          <a:prstGeom prst="rect">
            <a:avLst/>
          </a:prstGeom>
        </p:spPr>
      </p:pic>
      <p:pic>
        <p:nvPicPr>
          <p:cNvPr id="2345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0100" y="2801600"/>
            <a:ext cx="3509800" cy="2260825"/>
          </a:xfrm>
          <a:prstGeom prst="rect">
            <a:avLst/>
          </a:prstGeom>
        </p:spPr>
      </p:pic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6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347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2348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2349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2350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2351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264414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Usando tuplas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352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041264"/>
            <a:ext cx="4048800" cy="37257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238622"/>
            <a:ext cx="364299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Uma função que retorna vários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valores na verdade retorna uma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36625" y="1791072"/>
            <a:ext cx="605561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tupla.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069949" y="2191121"/>
            <a:ext cx="360489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E é possível armazenar estes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valores em uma variável, assim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436625" y="2743571"/>
            <a:ext cx="2659532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atribuindo a ela esta tupla.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069949" y="3143621"/>
            <a:ext cx="392620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O acesso aos elementos de uma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tupla é bem mais rápido do que de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436625" y="3696071"/>
            <a:ext cx="984809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uma lista.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069949" y="4096122"/>
            <a:ext cx="379412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Além disto, a atribuição múltipla é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feita usando tuplas.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353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2500" y="1868200"/>
            <a:ext cx="3859526" cy="1407125"/>
          </a:xfrm>
          <a:prstGeom prst="rect">
            <a:avLst/>
          </a:prstGeom>
        </p:spPr>
      </p:pic>
      <p:pic>
        <p:nvPicPr>
          <p:cNvPr id="2354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5215" y="386080"/>
            <a:ext cx="4248785" cy="1633855"/>
          </a:xfrm>
          <a:prstGeom prst="rect">
            <a:avLst/>
          </a:prstGeom>
        </p:spPr>
      </p:pic>
      <p:pic>
        <p:nvPicPr>
          <p:cNvPr id="2355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2500" y="3122125"/>
            <a:ext cx="1579613" cy="980675"/>
          </a:xfrm>
          <a:prstGeom prst="rect">
            <a:avLst/>
          </a:prstGeom>
        </p:spPr>
      </p:pic>
      <p:pic>
        <p:nvPicPr>
          <p:cNvPr id="2356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8795" y="2113915"/>
            <a:ext cx="2546350" cy="1580515"/>
          </a:xfrm>
          <a:prstGeom prst="rect">
            <a:avLst/>
          </a:prstGeom>
        </p:spPr>
      </p:pic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1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532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533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534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535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536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192024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Exercícios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537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295" y="1373505"/>
            <a:ext cx="6462395" cy="1452880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1090295" y="1164590"/>
            <a:ext cx="7959725" cy="16617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algn="just">
              <a:lnSpc>
                <a:spcPct val="100000"/>
              </a:lnSpc>
            </a:pPr>
            <a:r>
              <a:rPr lang="pt-BR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1.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Crie uma tupla preenchida com os 20 primeiros colocados da Tabela do Campeonato Brasileiro de Futebol, na ordem de colocação. Depois mostre: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  <a:p>
            <a:pPr marL="0" algn="just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a) Os 5 primeiros times.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  <a:p>
            <a:pPr marL="0" algn="just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b) Os últimos 4 colocados.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  <a:p>
            <a:pPr marL="0" algn="just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c) Times em ordem alfabética. 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  <a:p>
            <a:pPr marL="0" algn="just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d) Em que posição está o time d</a:t>
            </a:r>
            <a:r>
              <a:rPr lang="pt-BR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o São Paulo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3" name="Caixa de Texto 2"/>
          <p:cNvSpPr txBox="1"/>
          <p:nvPr/>
        </p:nvSpPr>
        <p:spPr>
          <a:xfrm>
            <a:off x="1005205" y="3050540"/>
            <a:ext cx="707199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2.</a:t>
            </a:r>
            <a:r>
              <a:rPr lang="pt-BR" altLang="en-US"/>
              <a:t>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Desenvolva um programa que leia quatro valores pelo teclado e guarde-os em uma tupla. No final, mostre: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  <a:p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A) Quantas vezes apareceu o valor 9.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  <a:p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B) Em que posição foi digitado o primeiro valor 3.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  <a:p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C) Quais foram os números pares.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5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376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3992700"/>
          </a:xfrm>
          <a:prstGeom prst="rect">
            <a:avLst/>
          </a:prstGeom>
        </p:spPr>
      </p:pic>
      <p:pic>
        <p:nvPicPr>
          <p:cNvPr id="2377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703" y="3992850"/>
            <a:ext cx="3047699" cy="77100"/>
          </a:xfrm>
          <a:prstGeom prst="rect">
            <a:avLst/>
          </a:prstGeom>
        </p:spPr>
      </p:pic>
      <p:pic>
        <p:nvPicPr>
          <p:cNvPr id="2378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270" y="3992850"/>
            <a:ext cx="3047700" cy="77100"/>
          </a:xfrm>
          <a:prstGeom prst="rect">
            <a:avLst/>
          </a:prstGeom>
        </p:spPr>
      </p:pic>
      <p:pic>
        <p:nvPicPr>
          <p:cNvPr id="2379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992850"/>
            <a:ext cx="3047700" cy="77100"/>
          </a:xfrm>
          <a:prstGeom prst="rect">
            <a:avLst/>
          </a:prstGeom>
        </p:spPr>
      </p:pic>
      <p:pic>
        <p:nvPicPr>
          <p:cNvPr id="2380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525" y="2862581"/>
            <a:ext cx="7772400" cy="8208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3165250" y="2897758"/>
            <a:ext cx="3248559" cy="68031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80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Dicionários</a:t>
            </a:r>
            <a:endParaRPr sz="4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381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075" y="0"/>
            <a:ext cx="1964202" cy="1964203"/>
          </a:xfrm>
          <a:prstGeom prst="rect">
            <a:avLst/>
          </a:prstGeom>
        </p:spPr>
      </p:pic>
      <p:pic>
        <p:nvPicPr>
          <p:cNvPr id="2382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075" y="0"/>
            <a:ext cx="1964203" cy="1964203"/>
          </a:xfrm>
          <a:prstGeom prst="rect">
            <a:avLst/>
          </a:prstGeom>
        </p:spPr>
      </p:pic>
      <p:pic>
        <p:nvPicPr>
          <p:cNvPr id="2383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6037" y="843251"/>
            <a:ext cx="3491925" cy="1964199"/>
          </a:xfrm>
          <a:prstGeom prst="rect">
            <a:avLst/>
          </a:prstGeom>
        </p:spPr>
      </p:pic>
      <p:pic>
        <p:nvPicPr>
          <p:cNvPr id="2384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6037" y="843251"/>
            <a:ext cx="3491925" cy="1964199"/>
          </a:xfrm>
          <a:prstGeom prst="rect">
            <a:avLst/>
          </a:prstGeom>
        </p:spPr>
      </p:pic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5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386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2387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2388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2389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2390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209042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Dicionários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391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373587"/>
            <a:ext cx="6462600" cy="3552299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570946"/>
            <a:ext cx="596201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Dicionários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são estruturas de dados que possuem dois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campos, chave e valor.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069949" y="2247220"/>
            <a:ext cx="650684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Dicionários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são mutáveis, e seu uso se dá através de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b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colchetes { }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 com a seguinte sintaxe: </a:t>
            </a:r>
            <a:r>
              <a:rPr spc="10" dirty="0">
                <a:solidFill>
                  <a:srgbClr val="D89F39"/>
                </a:solidFill>
                <a:latin typeface="Arial" panose="020B0604020202020204"/>
                <a:cs typeface="Arial" panose="020B0604020202020204"/>
              </a:rPr>
              <a:t>dicionário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= {</a:t>
            </a:r>
            <a:r>
              <a:rPr spc="10" dirty="0">
                <a:solidFill>
                  <a:srgbClr val="3A81BA"/>
                </a:solidFill>
                <a:latin typeface="Arial" panose="020B0604020202020204"/>
                <a:cs typeface="Arial" panose="020B0604020202020204"/>
              </a:rPr>
              <a:t>chave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436625" y="2799670"/>
            <a:ext cx="568071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8BAB42"/>
                </a:solidFill>
                <a:latin typeface="Arial" panose="020B0604020202020204"/>
                <a:cs typeface="Arial" panose="020B0604020202020204"/>
              </a:rPr>
              <a:t>valor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, </a:t>
            </a:r>
            <a:r>
              <a:rPr spc="10" dirty="0">
                <a:solidFill>
                  <a:srgbClr val="3A81BA"/>
                </a:solidFill>
                <a:latin typeface="Arial" panose="020B0604020202020204"/>
                <a:cs typeface="Arial" panose="020B0604020202020204"/>
              </a:rPr>
              <a:t>chave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 </a:t>
            </a:r>
            <a:r>
              <a:rPr spc="10" dirty="0">
                <a:solidFill>
                  <a:srgbClr val="8BAB42"/>
                </a:solidFill>
                <a:latin typeface="Arial" panose="020B0604020202020204"/>
                <a:cs typeface="Arial" panose="020B0604020202020204"/>
              </a:rPr>
              <a:t>valor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} com seus elementos separados por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436625" y="3075895"/>
            <a:ext cx="778611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vírgula.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069949" y="3475945"/>
            <a:ext cx="555053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Para adicionar um elemento em um dicionário é só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especificar sua </a:t>
            </a:r>
            <a:r>
              <a:rPr spc="10" dirty="0">
                <a:solidFill>
                  <a:srgbClr val="3A81BA"/>
                </a:solidFill>
                <a:latin typeface="Arial" panose="020B0604020202020204"/>
                <a:cs typeface="Arial" panose="020B0604020202020204"/>
              </a:rPr>
              <a:t>chave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 </a:t>
            </a:r>
            <a:r>
              <a:rPr spc="10" dirty="0">
                <a:solidFill>
                  <a:srgbClr val="8BAB42"/>
                </a:solidFill>
                <a:latin typeface="Arial" panose="020B0604020202020204"/>
                <a:cs typeface="Arial" panose="020B0604020202020204"/>
              </a:rPr>
              <a:t>valor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392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9499" y="3995825"/>
            <a:ext cx="5604999" cy="1075925"/>
          </a:xfrm>
          <a:prstGeom prst="rect">
            <a:avLst/>
          </a:prstGeom>
        </p:spPr>
      </p:pic>
      <p:pic>
        <p:nvPicPr>
          <p:cNvPr id="2393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9499" y="3995825"/>
            <a:ext cx="5604998" cy="1075925"/>
          </a:xfrm>
          <a:prstGeom prst="rect">
            <a:avLst/>
          </a:prstGeom>
        </p:spPr>
      </p:pic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4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395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2396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2397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2398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2399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392557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Definindo dicionários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400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373587"/>
            <a:ext cx="6462600" cy="3552299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570946"/>
            <a:ext cx="594169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Para se inicializa um dicionário vazio só é preciso usar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b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colchetes{}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069949" y="2247220"/>
            <a:ext cx="601281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Elementos que se podem usar dentro de um dicionário: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527149" y="2647270"/>
            <a:ext cx="554228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</a:t>
            </a:r>
            <a:r>
              <a:rPr spc="10" dirty="0">
                <a:solidFill>
                  <a:srgbClr val="3A81BA"/>
                </a:solidFill>
                <a:latin typeface="Arial" panose="020B0604020202020204"/>
                <a:cs typeface="Arial" panose="020B0604020202020204"/>
              </a:rPr>
              <a:t>Chave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 qualquer um, exceto listas e os dicionários.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527149" y="3047320"/>
            <a:ext cx="4573606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</a:t>
            </a:r>
            <a:r>
              <a:rPr sz="1800" spc="10" dirty="0">
                <a:solidFill>
                  <a:srgbClr val="8BAB42"/>
                </a:solidFill>
                <a:latin typeface="Arial" panose="020B0604020202020204"/>
                <a:cs typeface="Arial" panose="020B0604020202020204"/>
              </a:rPr>
              <a:t>Valor</a:t>
            </a: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 Qualquer um, incluindo dicionários.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401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350" y="3379276"/>
            <a:ext cx="7777299" cy="1616525"/>
          </a:xfrm>
          <a:prstGeom prst="rect">
            <a:avLst/>
          </a:prstGeom>
        </p:spPr>
      </p:pic>
      <p:pic>
        <p:nvPicPr>
          <p:cNvPr id="2402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350" y="3379276"/>
            <a:ext cx="7777299" cy="161652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26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127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128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129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130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3550"/>
            <a:ext cx="3232500" cy="3125400"/>
          </a:xfrm>
          <a:prstGeom prst="rect">
            <a:avLst/>
          </a:prstGeom>
        </p:spPr>
      </p:pic>
      <p:pic>
        <p:nvPicPr>
          <p:cNvPr id="131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225" y="3177925"/>
            <a:ext cx="6623100" cy="15465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863950" y="4202455"/>
            <a:ext cx="566039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Se não entendeu</a:t>
            </a:r>
            <a:r>
              <a:rPr lang="pt-BR" sz="300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,</a:t>
            </a:r>
            <a:r>
              <a:rPr sz="300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 fique tranquilo!</a:t>
            </a:r>
            <a:endParaRPr sz="30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32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225" y="4929750"/>
            <a:ext cx="6623100" cy="15465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863950" y="5138919"/>
            <a:ext cx="6365750" cy="66675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Você verá que não é nada de mais e nem um</a:t>
            </a:r>
            <a:endParaRPr sz="24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z="228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‘bicho de sete cabeças’ essa tal de programação.</a:t>
            </a:r>
            <a:endParaRPr sz="2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33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" y="405250"/>
            <a:ext cx="4713000" cy="2321998"/>
          </a:xfrm>
          <a:prstGeom prst="rect">
            <a:avLst/>
          </a:prstGeom>
        </p:spPr>
      </p:pic>
      <p:pic>
        <p:nvPicPr>
          <p:cNvPr id="134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" y="405250"/>
            <a:ext cx="4713000" cy="2321997"/>
          </a:xfrm>
          <a:prstGeom prst="rect">
            <a:avLst/>
          </a:prstGeom>
        </p:spPr>
      </p:pic>
      <p:pic>
        <p:nvPicPr>
          <p:cNvPr id="135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0"/>
            <a:ext cx="3232500" cy="3125399"/>
          </a:xfrm>
          <a:prstGeom prst="rect">
            <a:avLst/>
          </a:prstGeom>
        </p:spPr>
      </p:pic>
      <p:pic>
        <p:nvPicPr>
          <p:cNvPr id="136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0"/>
            <a:ext cx="3232500" cy="3125399"/>
          </a:xfrm>
          <a:prstGeom prst="rect">
            <a:avLst/>
          </a:prstGeom>
        </p:spPr>
      </p:pic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3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404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2405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2406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2407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2408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6000"/>
            <a:ext cx="78819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29"/>
            <a:ext cx="475551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Métodos de um dicionário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409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373587"/>
            <a:ext cx="6462600" cy="3552299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570946"/>
            <a:ext cx="620712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Assim como as outras estruturas de dados, já existe uma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série de funções prontas que podemos usar.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410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025" y="2582851"/>
            <a:ext cx="7653251" cy="1476549"/>
          </a:xfrm>
          <a:prstGeom prst="rect">
            <a:avLst/>
          </a:prstGeom>
        </p:spPr>
      </p:pic>
      <p:pic>
        <p:nvPicPr>
          <p:cNvPr id="2411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025" y="2582851"/>
            <a:ext cx="7653251" cy="1476549"/>
          </a:xfrm>
          <a:prstGeom prst="rect">
            <a:avLst/>
          </a:prstGeom>
        </p:spPr>
      </p:pic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2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5"/>
            <a:ext cx="9144000" cy="5143500"/>
          </a:xfrm>
          <a:prstGeom prst="rect">
            <a:avLst/>
          </a:prstGeom>
        </p:spPr>
      </p:pic>
      <p:pic>
        <p:nvPicPr>
          <p:cNvPr id="2413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2414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2415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2416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2417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475551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Métodos de um dicionário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418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041264"/>
            <a:ext cx="4048800" cy="37257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238622"/>
            <a:ext cx="368490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</a:t>
            </a:r>
            <a:r>
              <a:rPr spc="10" dirty="0">
                <a:solidFill>
                  <a:srgbClr val="D89F39"/>
                </a:solidFill>
                <a:latin typeface="Arial" panose="020B0604020202020204"/>
                <a:cs typeface="Arial" panose="020B0604020202020204"/>
              </a:rPr>
              <a:t>pop( )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 Recebe uma chave como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parâmetro, retorna seu valor e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36625" y="1791072"/>
            <a:ext cx="3162223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remove este item do dicionário.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069949" y="2191121"/>
            <a:ext cx="382587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</a:t>
            </a:r>
            <a:r>
              <a:rPr spc="10" dirty="0">
                <a:solidFill>
                  <a:srgbClr val="D89F39"/>
                </a:solidFill>
                <a:latin typeface="Arial" panose="020B0604020202020204"/>
                <a:cs typeface="Arial" panose="020B0604020202020204"/>
              </a:rPr>
              <a:t>popitem( )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:Retorna e  remove um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elemento aleatório, chave e valor,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436625" y="2743571"/>
            <a:ext cx="1391031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do dicionário.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069949" y="3143621"/>
            <a:ext cx="399605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</a:t>
            </a:r>
            <a:r>
              <a:rPr spc="10" dirty="0">
                <a:solidFill>
                  <a:srgbClr val="D89F39"/>
                </a:solidFill>
                <a:latin typeface="Arial" panose="020B0604020202020204"/>
                <a:cs typeface="Arial" panose="020B0604020202020204"/>
              </a:rPr>
              <a:t>clear( )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 Remove todos os dados de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um dicionário.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419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8150" y="1511650"/>
            <a:ext cx="3896699" cy="2120185"/>
          </a:xfrm>
          <a:prstGeom prst="rect">
            <a:avLst/>
          </a:prstGeom>
        </p:spPr>
      </p:pic>
      <p:pic>
        <p:nvPicPr>
          <p:cNvPr id="2420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5565" y="1400810"/>
            <a:ext cx="3988435" cy="2343785"/>
          </a:xfrm>
          <a:prstGeom prst="rect">
            <a:avLst/>
          </a:prstGeom>
        </p:spPr>
      </p:pic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1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422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2423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2424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2425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2426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475551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Métodos de um dicionário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427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041264"/>
            <a:ext cx="4048800" cy="37257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238622"/>
            <a:ext cx="362140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</a:t>
            </a:r>
            <a:r>
              <a:rPr spc="10" dirty="0">
                <a:solidFill>
                  <a:srgbClr val="D89F39"/>
                </a:solidFill>
                <a:latin typeface="Arial" panose="020B0604020202020204"/>
                <a:cs typeface="Arial" panose="020B0604020202020204"/>
              </a:rPr>
              <a:t>get( )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 Recebe uma chave como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parâmetro, retorna seu valor.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069949" y="1914896"/>
            <a:ext cx="337248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</a:t>
            </a:r>
            <a:r>
              <a:rPr spc="10" dirty="0">
                <a:solidFill>
                  <a:srgbClr val="D89F39"/>
                </a:solidFill>
                <a:latin typeface="Arial" panose="020B0604020202020204"/>
                <a:cs typeface="Arial" panose="020B0604020202020204"/>
              </a:rPr>
              <a:t>keys( )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 Retorna uma lista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contendo todas as chaves do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436625" y="2467346"/>
            <a:ext cx="1092022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dicionário.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069949" y="2867396"/>
            <a:ext cx="338645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</a:t>
            </a:r>
            <a:r>
              <a:rPr spc="10" dirty="0">
                <a:solidFill>
                  <a:srgbClr val="D89F39"/>
                </a:solidFill>
                <a:latin typeface="Arial" panose="020B0604020202020204"/>
                <a:cs typeface="Arial" panose="020B0604020202020204"/>
              </a:rPr>
              <a:t>values( )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 Retorna uma lista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contendo todos os valores do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436625" y="3419846"/>
            <a:ext cx="1092022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dicionário.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069949" y="3819897"/>
            <a:ext cx="382460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</a:t>
            </a:r>
            <a:r>
              <a:rPr spc="10" dirty="0">
                <a:solidFill>
                  <a:srgbClr val="D89F39"/>
                </a:solidFill>
                <a:latin typeface="Arial" panose="020B0604020202020204"/>
                <a:cs typeface="Arial" panose="020B0604020202020204"/>
              </a:rPr>
              <a:t>items( )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 Retorna uma lista com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tuplas contendo a chave e o valor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436625" y="4372347"/>
            <a:ext cx="276479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de cada item do dicionário.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428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7525" y="1842824"/>
            <a:ext cx="4246525" cy="1457850"/>
          </a:xfrm>
          <a:prstGeom prst="rect">
            <a:avLst/>
          </a:prstGeom>
        </p:spPr>
      </p:pic>
      <p:pic>
        <p:nvPicPr>
          <p:cNvPr id="2429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7525" y="1842824"/>
            <a:ext cx="4246525" cy="1457850"/>
          </a:xfrm>
          <a:prstGeom prst="rect">
            <a:avLst/>
          </a:prstGeom>
        </p:spPr>
      </p:pic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0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431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2432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2433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2434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2435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6000"/>
            <a:ext cx="78819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29"/>
            <a:ext cx="490410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Percorrendo um dicionário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436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373591"/>
            <a:ext cx="6462600" cy="9645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570949"/>
            <a:ext cx="630745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Para se percorrer um dicionário é usado o mesmo método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que em listas e tuplas, com a única diferença de retornar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36625" y="2123399"/>
            <a:ext cx="186436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sua chave e valor.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437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650" y="2887776"/>
            <a:ext cx="7274700" cy="1609900"/>
          </a:xfrm>
          <a:prstGeom prst="rect">
            <a:avLst/>
          </a:prstGeom>
        </p:spPr>
      </p:pic>
      <p:pic>
        <p:nvPicPr>
          <p:cNvPr id="2438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650" y="2887776"/>
            <a:ext cx="7274700" cy="1609900"/>
          </a:xfrm>
          <a:prstGeom prst="rect">
            <a:avLst/>
          </a:prstGeom>
        </p:spPr>
      </p:pic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9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440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2441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2442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2443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2444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6000"/>
            <a:ext cx="78819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458090" y="205514"/>
            <a:ext cx="733425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Ordenando elementos em um dicionário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445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373587"/>
            <a:ext cx="6462600" cy="3552299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570946"/>
            <a:ext cx="595820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Como dicionários possuem chave e valor, podemos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ordená-los ou por suas chaves, ou pelos seus valores.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069949" y="2247220"/>
            <a:ext cx="635063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Porém, diferente das listas e tuplas, não existe um método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já pronto para ordenar dicionários.</a:t>
            </a:r>
            <a:endParaRPr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6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447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2448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2449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2450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2451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6000"/>
            <a:ext cx="78819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458090" y="601119"/>
            <a:ext cx="733425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Ordenando elementos em um dicionário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452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373590"/>
            <a:ext cx="6462600" cy="8259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570948"/>
            <a:ext cx="296608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Ordenando pelas chaves: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453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3900" y="2440325"/>
            <a:ext cx="5701500" cy="2251650"/>
          </a:xfrm>
          <a:prstGeom prst="rect">
            <a:avLst/>
          </a:prstGeom>
        </p:spPr>
      </p:pic>
      <p:pic>
        <p:nvPicPr>
          <p:cNvPr id="2454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3900" y="2440324"/>
            <a:ext cx="5701500" cy="2251650"/>
          </a:xfrm>
          <a:prstGeom prst="rect">
            <a:avLst/>
          </a:prstGeom>
        </p:spPr>
      </p:pic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5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456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2457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2458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2459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2460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6000"/>
            <a:ext cx="78819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457455" y="499519"/>
            <a:ext cx="733425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Ordenando elementos em um dicionário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461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373590"/>
            <a:ext cx="6462600" cy="8259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570948"/>
            <a:ext cx="2964257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Ordenando pelos valores: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462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3350" y="2598593"/>
            <a:ext cx="6462600" cy="1913656"/>
          </a:xfrm>
          <a:prstGeom prst="rect">
            <a:avLst/>
          </a:prstGeom>
        </p:spPr>
      </p:pic>
      <p:pic>
        <p:nvPicPr>
          <p:cNvPr id="2463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3350" y="2598594"/>
            <a:ext cx="6462600" cy="1913656"/>
          </a:xfrm>
          <a:prstGeom prst="rect">
            <a:avLst/>
          </a:prstGeom>
        </p:spPr>
      </p:pic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45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146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147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148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149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417893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Material complementar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50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973225"/>
            <a:ext cx="6462600" cy="473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2170583"/>
            <a:ext cx="566864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Texto: Por que programar é o novo ‘aprender inglês’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527149" y="2580158"/>
            <a:ext cx="55003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</a:t>
            </a:r>
            <a:r>
              <a:rPr spc="10" dirty="0">
                <a:solidFill>
                  <a:srgbClr val="1155CC"/>
                </a:solidFill>
                <a:latin typeface="Arial" panose="020B0604020202020204"/>
                <a:cs typeface="Arial" panose="020B0604020202020204"/>
              </a:rPr>
              <a:t>https://www.nexojornal.com.br/expresso/2017/04/0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51" name="Image">
            <a:hlinkClick r:id="rId8"/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3825" y="2782469"/>
            <a:ext cx="5299214" cy="13716"/>
          </a:xfrm>
          <a:prstGeom prst="rect">
            <a:avLst/>
          </a:prstGeom>
        </p:spPr>
      </p:pic>
      <p:sp>
        <p:nvSpPr>
          <p:cNvPr id="5" name="text 1"/>
          <p:cNvSpPr txBox="1"/>
          <p:nvPr/>
        </p:nvSpPr>
        <p:spPr>
          <a:xfrm>
            <a:off x="1893825" y="2989733"/>
            <a:ext cx="539242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1155CC"/>
                </a:solidFill>
                <a:latin typeface="Arial" panose="020B0604020202020204"/>
                <a:cs typeface="Arial" panose="020B0604020202020204"/>
              </a:rPr>
              <a:t>2/Por-que-programar-%C3%A9-o-novo-aprender-ing</a:t>
            </a:r>
            <a:endParaRPr spc="10" dirty="0">
              <a:solidFill>
                <a:srgbClr val="1155CC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53" name="Image">
            <a:hlinkClick r:id="rId8"/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3825" y="3192044"/>
            <a:ext cx="5357967" cy="13716"/>
          </a:xfrm>
          <a:prstGeom prst="rect">
            <a:avLst/>
          </a:prstGeom>
        </p:spPr>
      </p:pic>
      <p:sp>
        <p:nvSpPr>
          <p:cNvPr id="6" name="text 1"/>
          <p:cNvSpPr txBox="1"/>
          <p:nvPr/>
        </p:nvSpPr>
        <p:spPr>
          <a:xfrm>
            <a:off x="1893825" y="3399308"/>
            <a:ext cx="117856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1155CC"/>
                </a:solidFill>
                <a:latin typeface="Arial" panose="020B0604020202020204"/>
                <a:cs typeface="Arial" panose="020B0604020202020204"/>
              </a:rPr>
              <a:t>l%C3%AAs</a:t>
            </a:r>
            <a:endParaRPr spc="10" dirty="0">
              <a:solidFill>
                <a:srgbClr val="1155CC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55" name="Image">
            <a:hlinkClick r:id="rId8"/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3825" y="3601619"/>
            <a:ext cx="1117175" cy="13716"/>
          </a:xfrm>
          <a:prstGeom prst="rect">
            <a:avLst/>
          </a:prstGeom>
        </p:spPr>
      </p:pic>
      <p:sp>
        <p:nvSpPr>
          <p:cNvPr id="7" name="text 1"/>
          <p:cNvSpPr txBox="1"/>
          <p:nvPr/>
        </p:nvSpPr>
        <p:spPr>
          <a:xfrm>
            <a:off x="1069949" y="3808883"/>
            <a:ext cx="596074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Vídeo: Por que todos deveriam aprender a programar?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527149" y="4218458"/>
            <a:ext cx="55130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</a:t>
            </a:r>
            <a:r>
              <a:rPr spc="10" dirty="0">
                <a:solidFill>
                  <a:srgbClr val="1155CC"/>
                </a:solidFill>
                <a:latin typeface="Arial" panose="020B0604020202020204"/>
                <a:cs typeface="Arial" panose="020B0604020202020204"/>
              </a:rPr>
              <a:t>https://www.youtube.com/watch?v=mHW1Hsqlp6A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57" name="Image">
            <a:hlinkClick r:id="rId12"/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3825" y="4420769"/>
            <a:ext cx="5260809" cy="13716"/>
          </a:xfrm>
          <a:prstGeom prst="rect">
            <a:avLst/>
          </a:prstGeom>
        </p:spPr>
      </p:pic>
      <p:pic>
        <p:nvPicPr>
          <p:cNvPr id="159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5225" y="4592600"/>
            <a:ext cx="2752821" cy="274320"/>
          </a:xfrm>
          <a:prstGeom prst="rect">
            <a:avLst/>
          </a:prstGeom>
        </p:spPr>
      </p:pic>
      <p:sp>
        <p:nvSpPr>
          <p:cNvPr id="9" name="text 1"/>
          <p:cNvSpPr txBox="1"/>
          <p:nvPr/>
        </p:nvSpPr>
        <p:spPr>
          <a:xfrm>
            <a:off x="1069949" y="4628033"/>
            <a:ext cx="576770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Vídeo: Curso em Vídeo: Curso Python #01 - Seja um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60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625" y="5002175"/>
            <a:ext cx="1334348" cy="274320"/>
          </a:xfrm>
          <a:prstGeom prst="rect">
            <a:avLst/>
          </a:prstGeom>
        </p:spPr>
      </p:pic>
      <p:sp>
        <p:nvSpPr>
          <p:cNvPr id="10" name="text 1"/>
          <p:cNvSpPr txBox="1"/>
          <p:nvPr/>
        </p:nvSpPr>
        <p:spPr>
          <a:xfrm>
            <a:off x="1436625" y="5037608"/>
            <a:ext cx="13474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Programador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61" name="Image">
            <a:hlinkClick r:id="rId16"/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7149" y="5411750"/>
            <a:ext cx="5536501" cy="274320"/>
          </a:xfrm>
          <a:prstGeom prst="rect">
            <a:avLst/>
          </a:prstGeom>
        </p:spPr>
      </p:pic>
      <p:sp>
        <p:nvSpPr>
          <p:cNvPr id="11" name="text 1"/>
          <p:cNvSpPr txBox="1"/>
          <p:nvPr/>
        </p:nvSpPr>
        <p:spPr>
          <a:xfrm>
            <a:off x="1527149" y="5447183"/>
            <a:ext cx="55257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</a:t>
            </a:r>
            <a:r>
              <a:rPr spc="10" dirty="0">
                <a:solidFill>
                  <a:srgbClr val="1155CC"/>
                </a:solidFill>
                <a:latin typeface="Arial" panose="020B0604020202020204"/>
                <a:cs typeface="Arial" panose="020B0604020202020204"/>
              </a:rPr>
              <a:t>https://www.youtube.com/watch?v=S9uPNppGsGo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63" name="Image">
            <a:hlinkClick r:id="rId16"/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3825" y="5649495"/>
            <a:ext cx="5169826" cy="13715"/>
          </a:xfrm>
          <a:prstGeom prst="rect">
            <a:avLst/>
          </a:prstGeom>
        </p:spPr>
      </p:pic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6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117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3992700"/>
          </a:xfrm>
          <a:prstGeom prst="rect">
            <a:avLst/>
          </a:prstGeom>
        </p:spPr>
      </p:pic>
      <p:pic>
        <p:nvPicPr>
          <p:cNvPr id="2118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703" y="3992850"/>
            <a:ext cx="3047699" cy="77100"/>
          </a:xfrm>
          <a:prstGeom prst="rect">
            <a:avLst/>
          </a:prstGeom>
        </p:spPr>
      </p:pic>
      <p:pic>
        <p:nvPicPr>
          <p:cNvPr id="2119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270" y="3992850"/>
            <a:ext cx="3047700" cy="77100"/>
          </a:xfrm>
          <a:prstGeom prst="rect">
            <a:avLst/>
          </a:prstGeom>
        </p:spPr>
      </p:pic>
      <p:pic>
        <p:nvPicPr>
          <p:cNvPr id="2120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992850"/>
            <a:ext cx="3047700" cy="77100"/>
          </a:xfrm>
          <a:prstGeom prst="rect">
            <a:avLst/>
          </a:prstGeom>
        </p:spPr>
      </p:pic>
      <p:pic>
        <p:nvPicPr>
          <p:cNvPr id="2121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525" y="2862581"/>
            <a:ext cx="7772400" cy="8208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1835358" y="2945383"/>
            <a:ext cx="5473065" cy="73850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80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Funções </a:t>
            </a:r>
            <a:r>
              <a:rPr lang="en-US" sz="480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- Parte 2</a:t>
            </a:r>
            <a:r>
              <a:rPr sz="480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 </a:t>
            </a:r>
            <a:endParaRPr sz="4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122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075" y="0"/>
            <a:ext cx="1964202" cy="1964203"/>
          </a:xfrm>
          <a:prstGeom prst="rect">
            <a:avLst/>
          </a:prstGeom>
        </p:spPr>
      </p:pic>
      <p:pic>
        <p:nvPicPr>
          <p:cNvPr id="2123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075" y="0"/>
            <a:ext cx="1964203" cy="1964203"/>
          </a:xfrm>
          <a:prstGeom prst="rect">
            <a:avLst/>
          </a:prstGeom>
        </p:spPr>
      </p:pic>
      <p:pic>
        <p:nvPicPr>
          <p:cNvPr id="2124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2850" y="510025"/>
            <a:ext cx="2158299" cy="2352550"/>
          </a:xfrm>
          <a:prstGeom prst="rect">
            <a:avLst/>
          </a:prstGeom>
        </p:spPr>
      </p:pic>
      <p:pic>
        <p:nvPicPr>
          <p:cNvPr id="2125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2850" y="510025"/>
            <a:ext cx="2158299" cy="2352550"/>
          </a:xfrm>
          <a:prstGeom prst="rect">
            <a:avLst/>
          </a:prstGeom>
        </p:spPr>
      </p:pic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7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2128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2129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2130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2131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383349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Funções </a:t>
            </a:r>
            <a:r>
              <a:rPr lang="en-US"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Lambdas</a:t>
            </a:r>
            <a:endParaRPr lang="en-US" sz="3000" b="1" spc="10" dirty="0">
              <a:solidFill>
                <a:srgbClr val="97ABBC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1" name="Text Box 10"/>
          <p:cNvSpPr txBox="1"/>
          <p:nvPr/>
        </p:nvSpPr>
        <p:spPr>
          <a:xfrm>
            <a:off x="789940" y="1395730"/>
            <a:ext cx="75158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en-US"/>
          </a:p>
        </p:txBody>
      </p:sp>
      <p:sp>
        <p:nvSpPr>
          <p:cNvPr id="13" name="Text Box 12"/>
          <p:cNvSpPr txBox="1"/>
          <p:nvPr/>
        </p:nvSpPr>
        <p:spPr>
          <a:xfrm>
            <a:off x="1004570" y="1680845"/>
            <a:ext cx="713486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Este tipo de função é útil quando desejamos passar uma função simples como argumento para outra função.</a:t>
            </a:r>
            <a:endParaRPr lang="en-US"/>
          </a:p>
        </p:txBody>
      </p:sp>
      <p:sp>
        <p:nvSpPr>
          <p:cNvPr id="14" name="Text Box 13"/>
          <p:cNvSpPr txBox="1"/>
          <p:nvPr/>
        </p:nvSpPr>
        <p:spPr>
          <a:xfrm>
            <a:off x="1107440" y="3815715"/>
            <a:ext cx="66300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/>
              <a:t>anonima = </a:t>
            </a:r>
            <a:r>
              <a:rPr lang="en-US" altLang="en-US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lambda </a:t>
            </a:r>
            <a:r>
              <a:rPr lang="en-US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param :  </a:t>
            </a:r>
            <a:r>
              <a:rPr lang="en-US" altLang="en-US">
                <a:solidFill>
                  <a:schemeClr val="accent6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retorno da funcao</a:t>
            </a:r>
            <a:endParaRPr lang="en-US" altLang="en-US">
              <a:solidFill>
                <a:schemeClr val="accent6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1219200" y="3124200"/>
            <a:ext cx="304800" cy="685800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2432050" y="4184015"/>
            <a:ext cx="262890" cy="374650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3200400" y="3124200"/>
            <a:ext cx="533400" cy="609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4038600" y="3048000"/>
            <a:ext cx="764540" cy="762000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0" name="Text Box 19"/>
          <p:cNvSpPr txBox="1"/>
          <p:nvPr/>
        </p:nvSpPr>
        <p:spPr>
          <a:xfrm>
            <a:off x="748665" y="2557145"/>
            <a:ext cx="12249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/>
              <a:t>variável</a:t>
            </a:r>
            <a:endParaRPr lang="en-US" altLang="en-US"/>
          </a:p>
        </p:txBody>
      </p:sp>
      <p:sp>
        <p:nvSpPr>
          <p:cNvPr id="22" name="Text Box 21"/>
          <p:cNvSpPr txBox="1"/>
          <p:nvPr/>
        </p:nvSpPr>
        <p:spPr>
          <a:xfrm>
            <a:off x="1107440" y="4558665"/>
            <a:ext cx="29356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palavra reservada</a:t>
            </a:r>
            <a:endParaRPr lang="en-US" altLang="en-US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23" name="Text Box 22"/>
          <p:cNvSpPr txBox="1"/>
          <p:nvPr/>
        </p:nvSpPr>
        <p:spPr>
          <a:xfrm>
            <a:off x="2117725" y="2557145"/>
            <a:ext cx="14516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parametro</a:t>
            </a:r>
            <a:endParaRPr lang="en-US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5" name="Text Box 24"/>
          <p:cNvSpPr txBox="1"/>
          <p:nvPr/>
        </p:nvSpPr>
        <p:spPr>
          <a:xfrm>
            <a:off x="3634740" y="2557145"/>
            <a:ext cx="15716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>
                <a:solidFill>
                  <a:schemeClr val="accent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retorno</a:t>
            </a:r>
            <a:endParaRPr lang="en-US" altLang="en-US">
              <a:solidFill>
                <a:schemeClr val="accent6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38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139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140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141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142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528129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Programação, p</a:t>
            </a:r>
            <a:r>
              <a:rPr lang="en-US"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a</a:t>
            </a: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ra quê?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43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831450"/>
            <a:ext cx="6462600" cy="473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2028808"/>
            <a:ext cx="566483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Hoje, a computação está em todos lugares e somos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36625" y="2438383"/>
            <a:ext cx="3346704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altamente dependes de software.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069949" y="2847958"/>
            <a:ext cx="524446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A programação hoje é o novo  ‘aprender inglês’.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069949" y="3257533"/>
            <a:ext cx="626808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Compreender programação te ajudará a entender  melhor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436625" y="3667108"/>
            <a:ext cx="610108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o novo mundo que nos cerca, onde estamos cada vez mais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436625" y="4076683"/>
            <a:ext cx="1235354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conectados.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069949" y="4486258"/>
            <a:ext cx="624649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Melhora seu raciocínio lógico na resolução de problemas.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1069949" y="4895833"/>
            <a:ext cx="3380080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Ajudará na sua produtividade.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1069949" y="5305408"/>
            <a:ext cx="484314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Te ajudará a conseguir melhores empregos.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1069949" y="5714983"/>
            <a:ext cx="3204058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Mercado de trabalho amplo.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7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2128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2129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2130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2131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383349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Funções </a:t>
            </a:r>
            <a:r>
              <a:rPr lang="en-US"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Lambdas</a:t>
            </a:r>
            <a:endParaRPr lang="en-US" sz="3000" b="1" spc="10" dirty="0">
              <a:solidFill>
                <a:srgbClr val="97ABBC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1" name="Text Box 10"/>
          <p:cNvSpPr txBox="1"/>
          <p:nvPr/>
        </p:nvSpPr>
        <p:spPr>
          <a:xfrm>
            <a:off x="789940" y="1395730"/>
            <a:ext cx="75158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en-US"/>
          </a:p>
        </p:txBody>
      </p:sp>
      <p:sp>
        <p:nvSpPr>
          <p:cNvPr id="13" name="Text Box 12"/>
          <p:cNvSpPr txBox="1"/>
          <p:nvPr/>
        </p:nvSpPr>
        <p:spPr>
          <a:xfrm>
            <a:off x="1004570" y="1680845"/>
            <a:ext cx="713486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Este tipo de função é útil quando desejamos passar uma função simples como argumento para outra função.</a:t>
            </a:r>
            <a:endParaRPr lang="en-US"/>
          </a:p>
        </p:txBody>
      </p:sp>
      <p:sp>
        <p:nvSpPr>
          <p:cNvPr id="14" name="Text Box 13"/>
          <p:cNvSpPr txBox="1"/>
          <p:nvPr/>
        </p:nvSpPr>
        <p:spPr>
          <a:xfrm>
            <a:off x="1107440" y="3815715"/>
            <a:ext cx="71977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/>
              <a:t>anonimaplus = </a:t>
            </a:r>
            <a:r>
              <a:rPr lang="en-US" altLang="en-US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lambda </a:t>
            </a:r>
            <a:r>
              <a:rPr lang="en-US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param, param2 :  </a:t>
            </a:r>
            <a:r>
              <a:rPr lang="en-US" altLang="en-US">
                <a:solidFill>
                  <a:schemeClr val="accent6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param + param2</a:t>
            </a:r>
            <a:endParaRPr lang="en-US" altLang="en-US">
              <a:solidFill>
                <a:schemeClr val="accent6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1219200" y="3124200"/>
            <a:ext cx="304800" cy="685800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2432050" y="4184015"/>
            <a:ext cx="262890" cy="374650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3200400" y="3124200"/>
            <a:ext cx="533400" cy="609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5918835" y="2925445"/>
            <a:ext cx="764540" cy="762000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0" name="Text Box 19"/>
          <p:cNvSpPr txBox="1"/>
          <p:nvPr/>
        </p:nvSpPr>
        <p:spPr>
          <a:xfrm>
            <a:off x="748665" y="2557145"/>
            <a:ext cx="12249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/>
              <a:t>variável</a:t>
            </a:r>
            <a:endParaRPr lang="en-US" altLang="en-US"/>
          </a:p>
        </p:txBody>
      </p:sp>
      <p:sp>
        <p:nvSpPr>
          <p:cNvPr id="22" name="Text Box 21"/>
          <p:cNvSpPr txBox="1"/>
          <p:nvPr/>
        </p:nvSpPr>
        <p:spPr>
          <a:xfrm>
            <a:off x="1107440" y="4558665"/>
            <a:ext cx="29356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palavra reservada</a:t>
            </a:r>
            <a:endParaRPr lang="en-US" altLang="en-US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23" name="Text Box 22"/>
          <p:cNvSpPr txBox="1"/>
          <p:nvPr/>
        </p:nvSpPr>
        <p:spPr>
          <a:xfrm>
            <a:off x="2117725" y="2557145"/>
            <a:ext cx="14516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parametro</a:t>
            </a:r>
            <a:endParaRPr lang="en-US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5" name="Text Box 24"/>
          <p:cNvSpPr txBox="1"/>
          <p:nvPr/>
        </p:nvSpPr>
        <p:spPr>
          <a:xfrm>
            <a:off x="5266055" y="2557145"/>
            <a:ext cx="15716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>
                <a:solidFill>
                  <a:schemeClr val="accent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retorno</a:t>
            </a:r>
            <a:endParaRPr lang="en-US" altLang="en-US">
              <a:solidFill>
                <a:schemeClr val="accent6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8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2129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2131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588900" y="601106"/>
            <a:ext cx="796671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Funções </a:t>
            </a:r>
            <a:r>
              <a:rPr lang="en-US" altLang="en-US"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com parâmetros posicionais</a:t>
            </a:r>
            <a:endParaRPr lang="en-US" altLang="en-US" sz="3000" b="1" spc="10" dirty="0">
              <a:solidFill>
                <a:srgbClr val="97ABBC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3" name="Picture 2" descr="Screenshot from 2020-04-27 17-32-25"/>
          <p:cNvPicPr>
            <a:picLocks noChangeAspect="1"/>
          </p:cNvPicPr>
          <p:nvPr/>
        </p:nvPicPr>
        <p:blipFill>
          <a:blip r:embed="rId4"/>
          <a:srcRect l="-3455" r="68219" b="46929"/>
          <a:stretch>
            <a:fillRect/>
          </a:stretch>
        </p:blipFill>
        <p:spPr>
          <a:xfrm>
            <a:off x="953770" y="1145540"/>
            <a:ext cx="6341745" cy="5555615"/>
          </a:xfrm>
          <a:prstGeom prst="rect">
            <a:avLst/>
          </a:prstGeom>
        </p:spPr>
      </p:pic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8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2129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2131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588900" y="601106"/>
            <a:ext cx="777303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Funções </a:t>
            </a:r>
            <a:r>
              <a:rPr lang="en-US" altLang="en-US"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com parâmetros nomeados</a:t>
            </a:r>
            <a:endParaRPr lang="en-US" altLang="en-US" sz="3000" b="1" spc="10" dirty="0">
              <a:solidFill>
                <a:srgbClr val="97ABBC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6" name="Picture 5" descr="04"/>
          <p:cNvPicPr>
            <a:picLocks noChangeAspect="1"/>
          </p:cNvPicPr>
          <p:nvPr/>
        </p:nvPicPr>
        <p:blipFill>
          <a:blip r:embed="rId4"/>
          <a:srcRect r="46521" b="32723"/>
          <a:stretch>
            <a:fillRect/>
          </a:stretch>
        </p:blipFill>
        <p:spPr>
          <a:xfrm>
            <a:off x="718185" y="1251585"/>
            <a:ext cx="6876288" cy="4863230"/>
          </a:xfrm>
          <a:prstGeom prst="rect">
            <a:avLst/>
          </a:prstGeom>
        </p:spPr>
      </p:pic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8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2129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2131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588900" y="601106"/>
            <a:ext cx="777303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Funções </a:t>
            </a:r>
            <a:r>
              <a:rPr lang="en-US" altLang="en-US"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com parâmetros nomeados</a:t>
            </a:r>
            <a:endParaRPr lang="en-US" altLang="en-US" sz="3000" b="1" spc="10" dirty="0">
              <a:solidFill>
                <a:srgbClr val="97ABBC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3" name="Picture 2" descr="Screenshot from 2020-04-27 17-55-51"/>
          <p:cNvPicPr>
            <a:picLocks noChangeAspect="1"/>
          </p:cNvPicPr>
          <p:nvPr/>
        </p:nvPicPr>
        <p:blipFill>
          <a:blip r:embed="rId4"/>
          <a:srcRect r="43630" b="29657"/>
          <a:stretch>
            <a:fillRect/>
          </a:stretch>
        </p:blipFill>
        <p:spPr>
          <a:xfrm>
            <a:off x="688340" y="1251585"/>
            <a:ext cx="6872605" cy="4821555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4688840" y="3041015"/>
            <a:ext cx="392176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/>
              <a:t>Obs: A funcão não aceitará argumentos posicionais, apenas nomeados.</a:t>
            </a:r>
            <a:endParaRPr lang="en-US" altLang="en-US"/>
          </a:p>
        </p:txBody>
      </p:sp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8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2129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2131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618745" y="462676"/>
            <a:ext cx="7907020" cy="92329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Funções </a:t>
            </a:r>
            <a:r>
              <a:rPr lang="en-US" altLang="en-US"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com parâmetros nomeados </a:t>
            </a:r>
            <a:endParaRPr lang="en-US" altLang="en-US" sz="3000" b="1" spc="10" dirty="0">
              <a:solidFill>
                <a:srgbClr val="97ABBC"/>
              </a:solidFill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lang="en-US" altLang="en-US"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e posicionais</a:t>
            </a:r>
            <a:endParaRPr lang="en-US" altLang="en-US" sz="3000" b="1" spc="10" dirty="0">
              <a:solidFill>
                <a:srgbClr val="97ABBC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6" name="Picture 5" descr="05"/>
          <p:cNvPicPr>
            <a:picLocks noChangeAspect="1"/>
          </p:cNvPicPr>
          <p:nvPr/>
        </p:nvPicPr>
        <p:blipFill>
          <a:blip r:embed="rId4"/>
          <a:srcRect r="37083" b="8467"/>
          <a:stretch>
            <a:fillRect/>
          </a:stretch>
        </p:blipFill>
        <p:spPr>
          <a:xfrm>
            <a:off x="960120" y="1524635"/>
            <a:ext cx="6328410" cy="5175885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5394325" y="3815715"/>
            <a:ext cx="356298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/>
              <a:t>A</a:t>
            </a:r>
            <a:r>
              <a:rPr lang="en-US"/>
              <a:t>gora </a:t>
            </a:r>
            <a:r>
              <a:rPr lang="en-US" altLang="en-US" b="1"/>
              <a:t>X</a:t>
            </a:r>
            <a:r>
              <a:rPr lang="en-US"/>
              <a:t> pode ser posicional ou não, mas </a:t>
            </a:r>
            <a:r>
              <a:rPr lang="en-US" altLang="en-US" b="1"/>
              <a:t>Y</a:t>
            </a:r>
            <a:r>
              <a:rPr lang="en-US"/>
              <a:t> sempre tem que ser explicitamente nomeado</a:t>
            </a:r>
            <a:r>
              <a:rPr lang="en-US" altLang="en-US"/>
              <a:t>.</a:t>
            </a:r>
            <a:endParaRPr lang="en-US" altLang="en-US"/>
          </a:p>
        </p:txBody>
      </p:sp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8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2129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2131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618745" y="462676"/>
            <a:ext cx="811212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Des | empacotamento de argumentos</a:t>
            </a:r>
            <a:endParaRPr lang="en-US" sz="3000" b="1" spc="10" dirty="0">
              <a:solidFill>
                <a:srgbClr val="97ABBC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" name="Picture 3" descr="06"/>
          <p:cNvPicPr>
            <a:picLocks noChangeAspect="1"/>
          </p:cNvPicPr>
          <p:nvPr/>
        </p:nvPicPr>
        <p:blipFill>
          <a:blip r:embed="rId4"/>
          <a:srcRect r="43264" b="20943"/>
          <a:stretch>
            <a:fillRect/>
          </a:stretch>
        </p:blipFill>
        <p:spPr>
          <a:xfrm>
            <a:off x="1407795" y="1314450"/>
            <a:ext cx="6327648" cy="4956787"/>
          </a:xfrm>
          <a:prstGeom prst="rect">
            <a:avLst/>
          </a:prstGeom>
        </p:spPr>
      </p:pic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8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2129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2131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618745" y="462676"/>
            <a:ext cx="811212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Des | empacotamento de argumentos</a:t>
            </a:r>
            <a:endParaRPr lang="en-US" sz="3000" b="1" spc="10" dirty="0">
              <a:solidFill>
                <a:srgbClr val="97ABBC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3" name="Picture 2" descr="07"/>
          <p:cNvPicPr>
            <a:picLocks noChangeAspect="1"/>
          </p:cNvPicPr>
          <p:nvPr/>
        </p:nvPicPr>
        <p:blipFill>
          <a:blip r:embed="rId4"/>
          <a:srcRect r="58756" b="42201"/>
          <a:stretch>
            <a:fillRect/>
          </a:stretch>
        </p:blipFill>
        <p:spPr>
          <a:xfrm>
            <a:off x="1407795" y="1256665"/>
            <a:ext cx="6327648" cy="4985214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 flipH="1" flipV="1">
            <a:off x="4018915" y="5715000"/>
            <a:ext cx="172085" cy="685800"/>
          </a:xfrm>
          <a:prstGeom prst="straightConnector1">
            <a:avLst/>
          </a:prstGeom>
          <a:ln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H="1" flipV="1">
            <a:off x="5715000" y="5715000"/>
            <a:ext cx="228600" cy="685800"/>
          </a:xfrm>
          <a:prstGeom prst="straightConnector1">
            <a:avLst/>
          </a:prstGeom>
          <a:ln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7" name="Text Box 6"/>
          <p:cNvSpPr txBox="1"/>
          <p:nvPr/>
        </p:nvSpPr>
        <p:spPr>
          <a:xfrm>
            <a:off x="3693160" y="6435725"/>
            <a:ext cx="13125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/>
              <a:t>tuple</a:t>
            </a:r>
            <a:endParaRPr lang="en-US" altLang="en-US"/>
          </a:p>
        </p:txBody>
      </p:sp>
      <p:sp>
        <p:nvSpPr>
          <p:cNvPr id="8" name="Text Box 7"/>
          <p:cNvSpPr txBox="1"/>
          <p:nvPr/>
        </p:nvSpPr>
        <p:spPr>
          <a:xfrm>
            <a:off x="5173345" y="6435725"/>
            <a:ext cx="17056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/>
              <a:t>dictionary</a:t>
            </a:r>
            <a:endParaRPr lang="en-US" altLang="en-US"/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6553200" y="4173220"/>
            <a:ext cx="541020" cy="398780"/>
          </a:xfrm>
          <a:prstGeom prst="straightConnector1">
            <a:avLst/>
          </a:prstGeom>
          <a:ln>
            <a:tailEnd type="arrow" w="med" len="med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0" name="Text Box 9"/>
          <p:cNvSpPr txBox="1"/>
          <p:nvPr/>
        </p:nvSpPr>
        <p:spPr>
          <a:xfrm>
            <a:off x="6419215" y="3484245"/>
            <a:ext cx="24574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/>
              <a:t>parâmetros nomeados</a:t>
            </a:r>
            <a:endParaRPr lang="en-US" altLang="en-US"/>
          </a:p>
        </p:txBody>
      </p:sp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8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2129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2131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618745" y="462676"/>
            <a:ext cx="811212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Des | empacotamento de argumentos</a:t>
            </a:r>
            <a:endParaRPr lang="en-US" sz="3000" b="1" spc="10" dirty="0">
              <a:solidFill>
                <a:srgbClr val="97ABBC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" name="Picture 3" descr="09"/>
          <p:cNvPicPr>
            <a:picLocks noChangeAspect="1"/>
          </p:cNvPicPr>
          <p:nvPr/>
        </p:nvPicPr>
        <p:blipFill>
          <a:blip r:embed="rId4"/>
          <a:srcRect r="44021" b="13195"/>
          <a:stretch>
            <a:fillRect/>
          </a:stretch>
        </p:blipFill>
        <p:spPr>
          <a:xfrm>
            <a:off x="1602105" y="1062990"/>
            <a:ext cx="6327648" cy="5516264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 flipH="1" flipV="1">
            <a:off x="4552315" y="5803265"/>
            <a:ext cx="914400" cy="304800"/>
          </a:xfrm>
          <a:prstGeom prst="straightConnector1">
            <a:avLst/>
          </a:prstGeom>
          <a:ln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 Box 11"/>
          <p:cNvSpPr txBox="1"/>
          <p:nvPr/>
        </p:nvSpPr>
        <p:spPr>
          <a:xfrm>
            <a:off x="5589905" y="6108065"/>
            <a:ext cx="33197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/>
              <a:t>desempacota na funcão</a:t>
            </a:r>
            <a:endParaRPr lang="en-US" altLang="en-US"/>
          </a:p>
        </p:txBody>
      </p:sp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7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2128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2129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2130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2131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170" y="541655"/>
            <a:ext cx="4286250" cy="4616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"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Anotacões de tipo</a:t>
            </a:r>
            <a:endParaRPr lang="" sz="3000" b="1" spc="10" dirty="0">
              <a:solidFill>
                <a:srgbClr val="97ABBC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1" name="Text Box 10"/>
          <p:cNvSpPr txBox="1"/>
          <p:nvPr/>
        </p:nvSpPr>
        <p:spPr>
          <a:xfrm>
            <a:off x="789940" y="1395730"/>
            <a:ext cx="75158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en-US"/>
          </a:p>
        </p:txBody>
      </p:sp>
      <p:pic>
        <p:nvPicPr>
          <p:cNvPr id="3" name="Picture 2" descr="10"/>
          <p:cNvPicPr>
            <a:picLocks noChangeAspect="1"/>
          </p:cNvPicPr>
          <p:nvPr/>
        </p:nvPicPr>
        <p:blipFill>
          <a:blip r:embed="rId6"/>
          <a:srcRect r="42645"/>
          <a:stretch>
            <a:fillRect/>
          </a:stretch>
        </p:blipFill>
        <p:spPr>
          <a:xfrm>
            <a:off x="1660525" y="1062990"/>
            <a:ext cx="5774690" cy="5660390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 flipH="1">
            <a:off x="5417820" y="1995170"/>
            <a:ext cx="685800" cy="457200"/>
          </a:xfrm>
          <a:prstGeom prst="straightConnector1">
            <a:avLst/>
          </a:prstGeom>
          <a:ln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" name="Text Box 4"/>
          <p:cNvSpPr txBox="1"/>
          <p:nvPr/>
        </p:nvSpPr>
        <p:spPr>
          <a:xfrm>
            <a:off x="4443095" y="1518920"/>
            <a:ext cx="299212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" altLang="en-US"/>
              <a:t>Uso do Type annotations</a:t>
            </a:r>
            <a:endParaRPr lang="" altLang="en-US"/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5417820" y="5562600"/>
            <a:ext cx="1135380" cy="381000"/>
          </a:xfrm>
          <a:prstGeom prst="straightConnector1">
            <a:avLst/>
          </a:prstGeom>
          <a:ln>
            <a:tailEnd type="arrow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7" name="Text Box 6"/>
          <p:cNvSpPr txBox="1"/>
          <p:nvPr/>
        </p:nvSpPr>
        <p:spPr>
          <a:xfrm>
            <a:off x="6012815" y="3943985"/>
            <a:ext cx="229298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" altLang="en-US"/>
              <a:t>passamos o ultimo parâmetro de forma incorreta</a:t>
            </a:r>
            <a:endParaRPr lang="" altLang="en-US"/>
          </a:p>
        </p:txBody>
      </p:sp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7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2128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2129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2130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2131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170" y="541655"/>
            <a:ext cx="4286250" cy="4616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Anotacões de tipo</a:t>
            </a:r>
            <a:endParaRPr lang="en-US" sz="3000" b="1" spc="10" dirty="0">
              <a:solidFill>
                <a:srgbClr val="97ABBC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1" name="Text Box 10"/>
          <p:cNvSpPr txBox="1"/>
          <p:nvPr/>
        </p:nvSpPr>
        <p:spPr>
          <a:xfrm>
            <a:off x="789940" y="1395730"/>
            <a:ext cx="75158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en-US"/>
          </a:p>
        </p:txBody>
      </p:sp>
      <p:pic>
        <p:nvPicPr>
          <p:cNvPr id="9" name="Picture 8" descr="11"/>
          <p:cNvPicPr>
            <a:picLocks noChangeAspect="1"/>
          </p:cNvPicPr>
          <p:nvPr/>
        </p:nvPicPr>
        <p:blipFill>
          <a:blip r:embed="rId6"/>
          <a:srcRect r="37759"/>
          <a:stretch>
            <a:fillRect/>
          </a:stretch>
        </p:blipFill>
        <p:spPr>
          <a:xfrm>
            <a:off x="1407795" y="1062990"/>
            <a:ext cx="6327648" cy="5715357"/>
          </a:xfrm>
          <a:prstGeom prst="rect">
            <a:avLst/>
          </a:prstGeom>
        </p:spPr>
      </p:pic>
      <p:cxnSp>
        <p:nvCxnSpPr>
          <p:cNvPr id="10" name="Straight Arrow Connector 9"/>
          <p:cNvCxnSpPr>
            <a:stCxn id="12" idx="2"/>
          </p:cNvCxnSpPr>
          <p:nvPr/>
        </p:nvCxnSpPr>
        <p:spPr>
          <a:xfrm flipH="1">
            <a:off x="6713220" y="4511040"/>
            <a:ext cx="1257300" cy="670560"/>
          </a:xfrm>
          <a:prstGeom prst="straightConnector1">
            <a:avLst/>
          </a:prstGeom>
          <a:ln>
            <a:tailEnd type="arrow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2" name="Text Box 11"/>
          <p:cNvSpPr txBox="1"/>
          <p:nvPr/>
        </p:nvSpPr>
        <p:spPr>
          <a:xfrm>
            <a:off x="6713220" y="3865880"/>
            <a:ext cx="25146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" altLang="en-US"/>
              <a:t>deveríamos ter passado um inteiro</a:t>
            </a:r>
            <a:endParaRPr lang="" alt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84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323800"/>
          </a:xfrm>
          <a:prstGeom prst="rect">
            <a:avLst/>
          </a:prstGeom>
        </p:spPr>
      </p:pic>
      <p:pic>
        <p:nvPicPr>
          <p:cNvPr id="185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703" y="5323800"/>
            <a:ext cx="3047700" cy="102900"/>
          </a:xfrm>
          <a:prstGeom prst="rect">
            <a:avLst/>
          </a:prstGeom>
        </p:spPr>
      </p:pic>
      <p:pic>
        <p:nvPicPr>
          <p:cNvPr id="186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270" y="5323800"/>
            <a:ext cx="3047700" cy="102900"/>
          </a:xfrm>
          <a:prstGeom prst="rect">
            <a:avLst/>
          </a:prstGeom>
        </p:spPr>
      </p:pic>
      <p:pic>
        <p:nvPicPr>
          <p:cNvPr id="187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323800"/>
            <a:ext cx="3047700" cy="102900"/>
          </a:xfrm>
          <a:prstGeom prst="rect">
            <a:avLst/>
          </a:prstGeom>
        </p:spPr>
      </p:pic>
      <p:pic>
        <p:nvPicPr>
          <p:cNvPr id="188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525" y="3212248"/>
            <a:ext cx="7772400" cy="15465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1588448" y="3973126"/>
            <a:ext cx="6338012" cy="68031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80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Python: Fundamentos</a:t>
            </a:r>
            <a:endParaRPr sz="4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89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8275" y="650025"/>
            <a:ext cx="2907450" cy="2907450"/>
          </a:xfrm>
          <a:prstGeom prst="rect">
            <a:avLst/>
          </a:prstGeom>
        </p:spPr>
      </p:pic>
      <p:pic>
        <p:nvPicPr>
          <p:cNvPr id="190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8275" y="650025"/>
            <a:ext cx="2907450" cy="2907450"/>
          </a:xfrm>
          <a:prstGeom prst="rect">
            <a:avLst/>
          </a:prstGeom>
        </p:spPr>
      </p:pic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7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2128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2129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2130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2131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170" y="541655"/>
            <a:ext cx="4286250" cy="4616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Anotacões de tipo</a:t>
            </a:r>
            <a:endParaRPr lang="en-US" sz="3000" b="1" spc="10" dirty="0">
              <a:solidFill>
                <a:srgbClr val="97ABBC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1" name="Text Box 10"/>
          <p:cNvSpPr txBox="1"/>
          <p:nvPr/>
        </p:nvSpPr>
        <p:spPr>
          <a:xfrm>
            <a:off x="789940" y="1395730"/>
            <a:ext cx="75158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en-US"/>
          </a:p>
        </p:txBody>
      </p:sp>
      <p:pic>
        <p:nvPicPr>
          <p:cNvPr id="3" name="Picture 2" descr="12"/>
          <p:cNvPicPr>
            <a:picLocks noChangeAspect="1"/>
          </p:cNvPicPr>
          <p:nvPr/>
        </p:nvPicPr>
        <p:blipFill>
          <a:blip r:embed="rId6"/>
          <a:srcRect r="42165"/>
          <a:stretch>
            <a:fillRect/>
          </a:stretch>
        </p:blipFill>
        <p:spPr>
          <a:xfrm>
            <a:off x="1431925" y="1062990"/>
            <a:ext cx="5817235" cy="5654675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 flipH="1" flipV="1">
            <a:off x="5562600" y="2286000"/>
            <a:ext cx="457200" cy="228600"/>
          </a:xfrm>
          <a:prstGeom prst="straightConnector1">
            <a:avLst/>
          </a:prstGeom>
          <a:ln>
            <a:tailEnd type="arrow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5" name="Text Box 4"/>
          <p:cNvSpPr txBox="1"/>
          <p:nvPr/>
        </p:nvSpPr>
        <p:spPr>
          <a:xfrm>
            <a:off x="5622925" y="2514600"/>
            <a:ext cx="352107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" altLang="en-US"/>
              <a:t>espera que passemos um </a:t>
            </a:r>
            <a:r>
              <a:rPr lang="" altLang="en-US" b="1"/>
              <a:t>dict</a:t>
            </a:r>
            <a:r>
              <a:rPr lang="" altLang="en-US"/>
              <a:t>, cuja </a:t>
            </a:r>
            <a:r>
              <a:rPr lang="" altLang="en-US" b="1"/>
              <a:t>chave </a:t>
            </a:r>
            <a:r>
              <a:rPr lang="" altLang="en-US"/>
              <a:t>é uma string e o </a:t>
            </a:r>
            <a:r>
              <a:rPr lang="" altLang="en-US" b="1"/>
              <a:t>valor </a:t>
            </a:r>
            <a:r>
              <a:rPr lang="" altLang="en-US"/>
              <a:t>um float</a:t>
            </a:r>
            <a:endParaRPr lang="" altLang="en-US"/>
          </a:p>
        </p:txBody>
      </p:sp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4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465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3992700"/>
          </a:xfrm>
          <a:prstGeom prst="rect">
            <a:avLst/>
          </a:prstGeom>
        </p:spPr>
      </p:pic>
      <p:pic>
        <p:nvPicPr>
          <p:cNvPr id="2466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703" y="3992850"/>
            <a:ext cx="3047699" cy="77100"/>
          </a:xfrm>
          <a:prstGeom prst="rect">
            <a:avLst/>
          </a:prstGeom>
        </p:spPr>
      </p:pic>
      <p:pic>
        <p:nvPicPr>
          <p:cNvPr id="2467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270" y="3992850"/>
            <a:ext cx="3047700" cy="77100"/>
          </a:xfrm>
          <a:prstGeom prst="rect">
            <a:avLst/>
          </a:prstGeom>
        </p:spPr>
      </p:pic>
      <p:pic>
        <p:nvPicPr>
          <p:cNvPr id="2468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992850"/>
            <a:ext cx="3047700" cy="77100"/>
          </a:xfrm>
          <a:prstGeom prst="rect">
            <a:avLst/>
          </a:prstGeom>
        </p:spPr>
      </p:pic>
      <p:pic>
        <p:nvPicPr>
          <p:cNvPr id="2469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375" y="2391223"/>
            <a:ext cx="7772400" cy="11598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1030415" y="2812391"/>
            <a:ext cx="7082155" cy="73850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pt-BR" sz="480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Obrigado e até a próxima!</a:t>
            </a:r>
            <a:endParaRPr sz="4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470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1338" y="577981"/>
            <a:ext cx="2641313" cy="1813237"/>
          </a:xfrm>
          <a:prstGeom prst="rect">
            <a:avLst/>
          </a:prstGeom>
        </p:spPr>
      </p:pic>
      <p:pic>
        <p:nvPicPr>
          <p:cNvPr id="2471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1338" y="577981"/>
            <a:ext cx="2641313" cy="1813237"/>
          </a:xfrm>
          <a:prstGeom prst="rect">
            <a:avLst/>
          </a:prstGeom>
        </p:spPr>
      </p:pic>
      <p:pic>
        <p:nvPicPr>
          <p:cNvPr id="2472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5430" y="4699756"/>
            <a:ext cx="825906" cy="718206"/>
          </a:xfrm>
          <a:prstGeom prst="rect">
            <a:avLst/>
          </a:prstGeom>
        </p:spPr>
      </p:pic>
      <p:pic>
        <p:nvPicPr>
          <p:cNvPr id="2473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8425" y="4699416"/>
            <a:ext cx="529649" cy="529649"/>
          </a:xfrm>
          <a:prstGeom prst="rect">
            <a:avLst/>
          </a:prstGeom>
        </p:spPr>
      </p:pic>
      <p:pic>
        <p:nvPicPr>
          <p:cNvPr id="2474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3080" y="4795936"/>
            <a:ext cx="529649" cy="529649"/>
          </a:xfrm>
          <a:prstGeom prst="rect">
            <a:avLst/>
          </a:prstGeom>
        </p:spPr>
      </p:pic>
      <p:pic>
        <p:nvPicPr>
          <p:cNvPr id="2475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1959" y="4703455"/>
            <a:ext cx="2431806" cy="714605"/>
          </a:xfrm>
          <a:prstGeom prst="rect">
            <a:avLst/>
          </a:prstGeom>
        </p:spPr>
      </p:pic>
      <p:pic>
        <p:nvPicPr>
          <p:cNvPr id="2476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3425" y="4353562"/>
            <a:ext cx="2585099" cy="3501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3864855" y="4958692"/>
            <a:ext cx="1905635" cy="20002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pt-BR" sz="1300">
                <a:latin typeface="Arial" panose="020B0604020202020204"/>
                <a:cs typeface="Arial" panose="020B0604020202020204"/>
              </a:rPr>
              <a:t>igsantos1996@gmail.com</a:t>
            </a:r>
            <a:endParaRPr lang="pt-BR" sz="13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481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1150" y="4353581"/>
            <a:ext cx="2020200" cy="3501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92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193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194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195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196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142938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História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97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831450"/>
            <a:ext cx="6462600" cy="473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2028808"/>
            <a:ext cx="582993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Criada em 1991 pelo holandês Guido von Rossum no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36625" y="2343133"/>
            <a:ext cx="5477027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Centrum  Wiskunde &amp; Informatica(CWI) em Amsterdã,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436625" y="2657458"/>
            <a:ext cx="937717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Holanda.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069949" y="2971783"/>
            <a:ext cx="426529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Concebida a partir da linguagem ABC.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069949" y="3286108"/>
            <a:ext cx="633412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Implementação oficial mantida  pela PSF em C, conhecida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436625" y="3600433"/>
            <a:ext cx="1565224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como CPython.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069949" y="3914758"/>
            <a:ext cx="2853843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Outras implementações: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1527149" y="4229083"/>
            <a:ext cx="3438373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Python para .NET(IronPython)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1527149" y="4543408"/>
            <a:ext cx="1700327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JVM(Jython)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1527149" y="4857733"/>
            <a:ext cx="1784681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Python(PyPy)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98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4403525"/>
            <a:ext cx="4114800" cy="2316724"/>
          </a:xfrm>
          <a:prstGeom prst="rect">
            <a:avLst/>
          </a:prstGeom>
        </p:spPr>
      </p:pic>
      <p:pic>
        <p:nvPicPr>
          <p:cNvPr id="199" name="Image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4403525"/>
            <a:ext cx="4118649" cy="231672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1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323800"/>
          </a:xfrm>
          <a:prstGeom prst="rect">
            <a:avLst/>
          </a:prstGeom>
        </p:spPr>
      </p:pic>
      <p:pic>
        <p:nvPicPr>
          <p:cNvPr id="12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703" y="5323800"/>
            <a:ext cx="3047700" cy="102900"/>
          </a:xfrm>
          <a:prstGeom prst="rect">
            <a:avLst/>
          </a:prstGeom>
        </p:spPr>
      </p:pic>
      <p:pic>
        <p:nvPicPr>
          <p:cNvPr id="13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270" y="5323800"/>
            <a:ext cx="3047700" cy="102900"/>
          </a:xfrm>
          <a:prstGeom prst="rect">
            <a:avLst/>
          </a:prstGeom>
        </p:spPr>
      </p:pic>
      <p:pic>
        <p:nvPicPr>
          <p:cNvPr id="14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323800"/>
            <a:ext cx="3047700" cy="1029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806450" y="635000"/>
            <a:ext cx="7538085" cy="5909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pt-BR" sz="3200">
                <a:latin typeface="Arial" panose="020B0604020202020204"/>
                <a:cs typeface="Arial" panose="020B0604020202020204"/>
              </a:rPr>
              <a:t>Agenda</a:t>
            </a:r>
            <a:endParaRPr lang="pt-BR" sz="32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lang="pt-BR" sz="3200">
                <a:latin typeface="Arial" panose="020B0604020202020204"/>
                <a:cs typeface="Arial" panose="020B0604020202020204"/>
              </a:rPr>
              <a:t>1. Introdução</a:t>
            </a:r>
            <a:endParaRPr lang="pt-BR" sz="32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lang="pt-BR" sz="3200">
                <a:latin typeface="Arial" panose="020B0604020202020204"/>
                <a:cs typeface="Arial" panose="020B0604020202020204"/>
              </a:rPr>
              <a:t>2. Fundamentos</a:t>
            </a:r>
            <a:endParaRPr lang="pt-BR" sz="32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lang="pt-BR" sz="3200">
                <a:latin typeface="Arial" panose="020B0604020202020204"/>
                <a:cs typeface="Arial" panose="020B0604020202020204"/>
              </a:rPr>
              <a:t>3. Constantes Variáveis</a:t>
            </a:r>
            <a:endParaRPr lang="pt-BR" sz="32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lang="pt-BR" sz="3200">
                <a:latin typeface="Arial" panose="020B0604020202020204"/>
                <a:cs typeface="Arial" panose="020B0604020202020204"/>
              </a:rPr>
              <a:t>4. Comandos de Atribuição</a:t>
            </a:r>
            <a:endParaRPr lang="pt-BR" sz="32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lang="pt-BR" sz="3200">
                <a:latin typeface="Arial" panose="020B0604020202020204"/>
                <a:cs typeface="Arial" panose="020B0604020202020204"/>
              </a:rPr>
              <a:t>5. I/O</a:t>
            </a:r>
            <a:endParaRPr lang="pt-BR" sz="32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lang="pt-BR" sz="3200">
                <a:latin typeface="Arial" panose="020B0604020202020204"/>
                <a:cs typeface="Arial" panose="020B0604020202020204"/>
              </a:rPr>
              <a:t>6. Tipos de Dados</a:t>
            </a:r>
            <a:endParaRPr lang="pt-BR" sz="32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lang="pt-BR" sz="3200">
                <a:latin typeface="Arial" panose="020B0604020202020204"/>
                <a:cs typeface="Arial" panose="020B0604020202020204"/>
              </a:rPr>
              <a:t>7. Expressões Lógicas</a:t>
            </a:r>
            <a:endParaRPr lang="pt-BR" sz="32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lang="pt-BR" sz="3200">
                <a:latin typeface="Arial" panose="020B0604020202020204"/>
                <a:cs typeface="Arial" panose="020B0604020202020204"/>
              </a:rPr>
              <a:t>8. Comandos Condicionais</a:t>
            </a:r>
            <a:endParaRPr lang="pt-BR" sz="32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endParaRPr lang="pt-BR" sz="32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endParaRPr lang="pt-BR" sz="32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endParaRPr lang="pt-BR" sz="32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201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202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203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204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205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142938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História</a:t>
            </a:r>
            <a:endParaRPr sz="3000" b="1" spc="10" dirty="0">
              <a:solidFill>
                <a:srgbClr val="97ABBC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06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831450"/>
            <a:ext cx="6462600" cy="473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2028808"/>
            <a:ext cx="5821300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Nome inspirado no grupo humorístico britânico Monty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36625" y="2343133"/>
            <a:ext cx="2151812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Python Flying Circus.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069949" y="2657458"/>
            <a:ext cx="571817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Ao contrário que  muita gente pensa o nome não faz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436625" y="2971783"/>
            <a:ext cx="595249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referência a cobra Python, o símbolo da cobra foi adotado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436625" y="3286108"/>
            <a:ext cx="2449449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graças a editora O’reilly.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07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3702975"/>
            <a:ext cx="2183600" cy="2864875"/>
          </a:xfrm>
          <a:prstGeom prst="rect">
            <a:avLst/>
          </a:prstGeom>
        </p:spPr>
      </p:pic>
      <p:pic>
        <p:nvPicPr>
          <p:cNvPr id="208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3702975"/>
            <a:ext cx="2183600" cy="2864875"/>
          </a:xfrm>
          <a:prstGeom prst="rect">
            <a:avLst/>
          </a:prstGeom>
        </p:spPr>
      </p:pic>
      <p:pic>
        <p:nvPicPr>
          <p:cNvPr id="209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3900" y="3770450"/>
            <a:ext cx="6600100" cy="2729925"/>
          </a:xfrm>
          <a:prstGeom prst="rect">
            <a:avLst/>
          </a:prstGeom>
        </p:spPr>
      </p:pic>
      <p:pic>
        <p:nvPicPr>
          <p:cNvPr id="210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3900" y="3770449"/>
            <a:ext cx="6600100" cy="272992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212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213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214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215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216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275272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Características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17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755250"/>
            <a:ext cx="6462600" cy="473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952608"/>
            <a:ext cx="569404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Linguagem de programação livre, de altíssimo nível,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36625" y="2266933"/>
            <a:ext cx="538988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interpretada,  orientada a objetos, de tipagem forte e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436625" y="2581258"/>
            <a:ext cx="990752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dinâmica.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069949" y="2895583"/>
            <a:ext cx="591248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Linguagem simples, focada para priorizar o esforço do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436625" y="3209908"/>
            <a:ext cx="596265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programador ao invés do esforço computacional, a ênfase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436625" y="3524233"/>
            <a:ext cx="399796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da linguagem está em sua legibilidade.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069949" y="3838558"/>
            <a:ext cx="444563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Uso de identação para marcar o código.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1069949" y="4152883"/>
            <a:ext cx="299275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Linguagem case sensitive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1527149" y="4467208"/>
            <a:ext cx="578929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Ou seja: variavel, Variavel, VARIAVEL são diferentes!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1069949" y="4781533"/>
            <a:ext cx="2144268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Multi-paradígma: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1527149" y="5095858"/>
            <a:ext cx="1499388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Imperativa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4" name="text 1"/>
          <p:cNvSpPr txBox="1"/>
          <p:nvPr/>
        </p:nvSpPr>
        <p:spPr>
          <a:xfrm>
            <a:off x="1527149" y="5410183"/>
            <a:ext cx="1388288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Funcional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5" name="text 1"/>
          <p:cNvSpPr txBox="1"/>
          <p:nvPr/>
        </p:nvSpPr>
        <p:spPr>
          <a:xfrm>
            <a:off x="1527149" y="5724508"/>
            <a:ext cx="245491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</a:t>
            </a:r>
            <a:r>
              <a:rPr lang="pt-BR"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Orientação a objetos</a:t>
            </a:r>
            <a:endParaRPr lang="pt-BR" sz="1800"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219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220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221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222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223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275272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Características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24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755250"/>
            <a:ext cx="6462600" cy="473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952608"/>
            <a:ext cx="2052143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Multiplataforma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527149" y="2266933"/>
            <a:ext cx="575119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Pode ser usada no Linux, Mac, Windows, Web, e até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893825" y="2581258"/>
            <a:ext cx="478155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para dispositivos móveis, como Android e IOS.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069949" y="2895583"/>
            <a:ext cx="631253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Baterias inclusas, muito do que você precisa já pode estar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436625" y="3209908"/>
            <a:ext cx="402463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incluso na instalação básica do python.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226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227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228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229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230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147066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Versões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31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225" y="1631850"/>
            <a:ext cx="3578400" cy="21957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962449" y="1841019"/>
            <a:ext cx="2935834" cy="30937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280" b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Python 1.0 -  1994</a:t>
            </a:r>
            <a:endParaRPr sz="22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65674" y="2191158"/>
            <a:ext cx="2238223" cy="50825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Python 1.2 - 1995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Python 1.6. - 2000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32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3191450"/>
            <a:ext cx="3779400" cy="2624099"/>
          </a:xfrm>
          <a:prstGeom prst="rect">
            <a:avLst/>
          </a:prstGeom>
        </p:spPr>
      </p:pic>
      <p:sp>
        <p:nvSpPr>
          <p:cNvPr id="5" name="text 1"/>
          <p:cNvSpPr txBox="1"/>
          <p:nvPr/>
        </p:nvSpPr>
        <p:spPr>
          <a:xfrm>
            <a:off x="1023924" y="3400619"/>
            <a:ext cx="2935834" cy="30937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280" b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Python 2.0 -  2000</a:t>
            </a:r>
            <a:endParaRPr sz="22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527149" y="3750758"/>
            <a:ext cx="2913279" cy="188937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Python 2.1 - 2001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Python 2.2 - 2001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Python 2.3 - 2003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Python 2.4 - 2004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Python 2.5 - 2006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Python 2.6 - 2006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Python 2.7 - 2010 (Atual)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33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7050" y="1646250"/>
            <a:ext cx="3779400" cy="2624100"/>
          </a:xfrm>
          <a:prstGeom prst="rect">
            <a:avLst/>
          </a:prstGeom>
        </p:spPr>
      </p:pic>
      <p:sp>
        <p:nvSpPr>
          <p:cNvPr id="7" name="text 1"/>
          <p:cNvSpPr txBox="1"/>
          <p:nvPr/>
        </p:nvSpPr>
        <p:spPr>
          <a:xfrm>
            <a:off x="4817274" y="1855418"/>
            <a:ext cx="2935834" cy="30937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280" b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Python 3.0 -  2008</a:t>
            </a:r>
            <a:endParaRPr sz="22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5264785" y="2191385"/>
            <a:ext cx="4004945" cy="16617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algn="l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Python 3.1 - 2001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0" algn="l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Python 3.2 - 2011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0" algn="l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Python 3.3 - 2012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0" algn="l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Python 3.4 - 2014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0" algn="l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Python 3.5 - 2015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0" algn="l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Python 3.6 - 2016</a:t>
            </a:r>
            <a:endParaRPr sz="1800"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34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350" y="5763025"/>
            <a:ext cx="8729100" cy="799200"/>
          </a:xfrm>
          <a:prstGeom prst="rect">
            <a:avLst/>
          </a:prstGeom>
        </p:spPr>
      </p:pic>
      <p:sp>
        <p:nvSpPr>
          <p:cNvPr id="9" name="text 1"/>
          <p:cNvSpPr txBox="1"/>
          <p:nvPr/>
        </p:nvSpPr>
        <p:spPr>
          <a:xfrm>
            <a:off x="393075" y="5884183"/>
            <a:ext cx="5953760" cy="25781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80" b="1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Neste curso utilizaremos a </a:t>
            </a:r>
            <a:r>
              <a:rPr lang="pt-BR" sz="1680" b="1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partir da </a:t>
            </a:r>
            <a:r>
              <a:rPr sz="1680" b="1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versão 3.</a:t>
            </a:r>
            <a:r>
              <a:rPr lang="en-US" sz="1680" b="1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6</a:t>
            </a:r>
            <a:r>
              <a:rPr sz="1680" b="1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.</a:t>
            </a:r>
            <a:r>
              <a:rPr lang="pt-BR" sz="1680" b="1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x</a:t>
            </a:r>
            <a:endParaRPr lang="pt-BR" sz="1680" b="1" spc="10" dirty="0">
              <a:solidFill>
                <a:srgbClr val="F20253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5264759" y="3852993"/>
            <a:ext cx="3920490" cy="110744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p>
            <a:pPr marL="0" algn="l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Python </a:t>
            </a:r>
            <a:r>
              <a:rPr lang="en-US"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3.6.4</a:t>
            </a: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- 20</a:t>
            </a:r>
            <a:r>
              <a:rPr lang="en-US"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17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0" algn="l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Python </a:t>
            </a:r>
            <a:r>
              <a:rPr lang="en-US"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3.7.2</a:t>
            </a: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- 20</a:t>
            </a:r>
            <a:r>
              <a:rPr lang="en-US"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18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0" algn="l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Python </a:t>
            </a:r>
            <a:r>
              <a:rPr lang="en-US"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3.7.6</a:t>
            </a: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- 20</a:t>
            </a:r>
            <a:r>
              <a:rPr lang="en-US"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19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0" algn="l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</a:t>
            </a:r>
            <a:r>
              <a:rPr sz="1800" b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Python </a:t>
            </a:r>
            <a:r>
              <a:rPr lang="en-US" sz="1800" b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3.8.2</a:t>
            </a:r>
            <a:r>
              <a:rPr sz="1800" b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- 20</a:t>
            </a:r>
            <a:r>
              <a:rPr lang="en-US" sz="1800" b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20 - Atual</a:t>
            </a:r>
            <a:endParaRPr sz="1800" b="1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227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228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229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230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pic>
        <p:nvPicPr>
          <p:cNvPr id="234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350" y="5763025"/>
            <a:ext cx="8729100" cy="799200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51693"/>
            <a:ext cx="9144000" cy="4354614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236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237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238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239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240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307022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O Zen do Python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41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679050"/>
            <a:ext cx="6462600" cy="473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876408"/>
            <a:ext cx="6463665" cy="249301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Bonito é melhor que feio.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Explícito é melhor que implícito.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Simples é melhor que complexo.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Complexo é melhor que complicado.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Linear é melhor que aninhado.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Esparso é melhor que denso.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Legibilidade conta.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Casos especiais não são especiais o bastante para quebrar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as regras.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069949" y="4362433"/>
            <a:ext cx="6053455" cy="166179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Ainda que a preticidade vença a pureza.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Erros nunca devem passar silenciosamente.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A menos que sejam explicitamente silenciados.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Diante da ambiguidade, recuse a tentação de adivinhar.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Deveria haver um, e somente um,  modo óbvio de fazer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algo.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069949" y="6019783"/>
            <a:ext cx="655129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Embora esse modo possa não ser óbvio a princípio a menos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que você seja holandês.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42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0925" y="274643"/>
            <a:ext cx="1971775" cy="1966776"/>
          </a:xfrm>
          <a:prstGeom prst="rect">
            <a:avLst/>
          </a:prstGeom>
        </p:spPr>
      </p:pic>
      <p:pic>
        <p:nvPicPr>
          <p:cNvPr id="243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0925" y="274644"/>
            <a:ext cx="1971775" cy="1966775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245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246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247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248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249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307022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O Zen do Python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50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679050"/>
            <a:ext cx="6462600" cy="473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876408"/>
            <a:ext cx="6271895" cy="138493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Agora é melhor que nunca.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Embora nunca frequentemente seja melhor que “já”.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Se a implementação é difícil de explicar, é uma má ideia.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Se a implementação é fácil de explicar, pode ser uma boa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ideia.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069949" y="3257533"/>
            <a:ext cx="652462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Namespaces são uma grande ideia, vamos ter mais dessas!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51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0925" y="274643"/>
            <a:ext cx="1971775" cy="1966776"/>
          </a:xfrm>
          <a:prstGeom prst="rect">
            <a:avLst/>
          </a:prstGeom>
        </p:spPr>
      </p:pic>
      <p:pic>
        <p:nvPicPr>
          <p:cNvPr id="252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0925" y="274644"/>
            <a:ext cx="1971775" cy="1966775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254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255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256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257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258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8058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04620"/>
            <a:ext cx="6612890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6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Usos do Python - Frameworks</a:t>
            </a:r>
            <a:endParaRPr sz="36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59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825" y="1661867"/>
            <a:ext cx="3281328" cy="1143000"/>
          </a:xfrm>
          <a:prstGeom prst="rect">
            <a:avLst/>
          </a:prstGeom>
        </p:spPr>
      </p:pic>
      <p:pic>
        <p:nvPicPr>
          <p:cNvPr id="261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575" y="1661867"/>
            <a:ext cx="3810000" cy="1628775"/>
          </a:xfrm>
          <a:prstGeom prst="rect">
            <a:avLst/>
          </a:prstGeom>
        </p:spPr>
      </p:pic>
      <p:pic>
        <p:nvPicPr>
          <p:cNvPr id="263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225" y="3442450"/>
            <a:ext cx="3393600" cy="1772450"/>
          </a:xfrm>
          <a:prstGeom prst="rect">
            <a:avLst/>
          </a:prstGeom>
        </p:spPr>
      </p:pic>
      <p:pic>
        <p:nvPicPr>
          <p:cNvPr id="265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7225" y="3747842"/>
            <a:ext cx="4676775" cy="1219200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500" y="2124075"/>
            <a:ext cx="5715000" cy="260985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268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269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270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271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272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8058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04620"/>
            <a:ext cx="5055870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6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Outros usos do python</a:t>
            </a:r>
            <a:endParaRPr sz="36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73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75" y="1721225"/>
            <a:ext cx="6880925" cy="5061825"/>
          </a:xfrm>
          <a:prstGeom prst="rect">
            <a:avLst/>
          </a:prstGeom>
        </p:spPr>
      </p:pic>
      <p:pic>
        <p:nvPicPr>
          <p:cNvPr id="274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75" y="1721225"/>
            <a:ext cx="6880925" cy="5061825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276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277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278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279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280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428625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Onde o Python é usado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81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700" y="2225597"/>
            <a:ext cx="1968400" cy="821825"/>
          </a:xfrm>
          <a:prstGeom prst="rect">
            <a:avLst/>
          </a:prstGeom>
        </p:spPr>
      </p:pic>
      <p:pic>
        <p:nvPicPr>
          <p:cNvPr id="282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700" y="2225597"/>
            <a:ext cx="1968400" cy="821825"/>
          </a:xfrm>
          <a:prstGeom prst="rect">
            <a:avLst/>
          </a:prstGeom>
        </p:spPr>
      </p:pic>
      <p:pic>
        <p:nvPicPr>
          <p:cNvPr id="283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200" y="1842500"/>
            <a:ext cx="2876426" cy="1588025"/>
          </a:xfrm>
          <a:prstGeom prst="rect">
            <a:avLst/>
          </a:prstGeom>
        </p:spPr>
      </p:pic>
      <p:pic>
        <p:nvPicPr>
          <p:cNvPr id="284" name="Image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200" y="1842500"/>
            <a:ext cx="2876426" cy="1588025"/>
          </a:xfrm>
          <a:prstGeom prst="rect">
            <a:avLst/>
          </a:prstGeom>
        </p:spPr>
      </p:pic>
      <p:pic>
        <p:nvPicPr>
          <p:cNvPr id="285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000" y="4255351"/>
            <a:ext cx="2106700" cy="1743298"/>
          </a:xfrm>
          <a:prstGeom prst="rect">
            <a:avLst/>
          </a:prstGeom>
        </p:spPr>
      </p:pic>
      <p:pic>
        <p:nvPicPr>
          <p:cNvPr id="286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000" y="4255351"/>
            <a:ext cx="2106700" cy="1743298"/>
          </a:xfrm>
          <a:prstGeom prst="rect">
            <a:avLst/>
          </a:prstGeom>
        </p:spPr>
      </p:pic>
      <p:pic>
        <p:nvPicPr>
          <p:cNvPr id="287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2625" y="2061475"/>
            <a:ext cx="2095500" cy="1924049"/>
          </a:xfrm>
          <a:prstGeom prst="rect">
            <a:avLst/>
          </a:prstGeom>
        </p:spPr>
      </p:pic>
      <p:pic>
        <p:nvPicPr>
          <p:cNvPr id="288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2625" y="2061475"/>
            <a:ext cx="2095500" cy="1924049"/>
          </a:xfrm>
          <a:prstGeom prst="rect">
            <a:avLst/>
          </a:prstGeom>
        </p:spPr>
      </p:pic>
      <p:pic>
        <p:nvPicPr>
          <p:cNvPr id="289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0975" y="3985532"/>
            <a:ext cx="2945101" cy="1226643"/>
          </a:xfrm>
          <a:prstGeom prst="rect">
            <a:avLst/>
          </a:prstGeom>
        </p:spPr>
      </p:pic>
      <p:pic>
        <p:nvPicPr>
          <p:cNvPr id="290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0975" y="3985532"/>
            <a:ext cx="2945101" cy="1226643"/>
          </a:xfrm>
          <a:prstGeom prst="rect">
            <a:avLst/>
          </a:prstGeom>
        </p:spPr>
      </p:pic>
      <p:pic>
        <p:nvPicPr>
          <p:cNvPr id="291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9500" y="4864331"/>
            <a:ext cx="2131419" cy="1226650"/>
          </a:xfrm>
          <a:prstGeom prst="rect">
            <a:avLst/>
          </a:prstGeom>
        </p:spPr>
      </p:pic>
      <p:pic>
        <p:nvPicPr>
          <p:cNvPr id="292" name="Image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9500" y="4864331"/>
            <a:ext cx="2131419" cy="122665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1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323800"/>
          </a:xfrm>
          <a:prstGeom prst="rect">
            <a:avLst/>
          </a:prstGeom>
        </p:spPr>
      </p:pic>
      <p:pic>
        <p:nvPicPr>
          <p:cNvPr id="12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703" y="5323800"/>
            <a:ext cx="3047700" cy="102900"/>
          </a:xfrm>
          <a:prstGeom prst="rect">
            <a:avLst/>
          </a:prstGeom>
        </p:spPr>
      </p:pic>
      <p:pic>
        <p:nvPicPr>
          <p:cNvPr id="13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270" y="5323800"/>
            <a:ext cx="3047700" cy="102900"/>
          </a:xfrm>
          <a:prstGeom prst="rect">
            <a:avLst/>
          </a:prstGeom>
        </p:spPr>
      </p:pic>
      <p:pic>
        <p:nvPicPr>
          <p:cNvPr id="14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323800"/>
            <a:ext cx="3047700" cy="1029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806450" y="635000"/>
            <a:ext cx="7538085" cy="49244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pt-BR" sz="3200">
                <a:latin typeface="Arial" panose="020B0604020202020204"/>
                <a:cs typeface="Arial" panose="020B0604020202020204"/>
              </a:rPr>
              <a:t>Agenda</a:t>
            </a:r>
            <a:endParaRPr lang="pt-BR" sz="32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lang="pt-BR" sz="3200">
                <a:latin typeface="Arial" panose="020B0604020202020204"/>
                <a:cs typeface="Arial" panose="020B0604020202020204"/>
              </a:rPr>
              <a:t>9. Comentários</a:t>
            </a:r>
            <a:endParaRPr lang="pt-BR" sz="32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lang="pt-BR" sz="3200">
                <a:latin typeface="Arial" panose="020B0604020202020204"/>
                <a:cs typeface="Arial" panose="020B0604020202020204"/>
              </a:rPr>
              <a:t>10. While</a:t>
            </a:r>
            <a:endParaRPr lang="pt-BR" sz="32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lang="pt-BR" sz="3200">
                <a:latin typeface="Arial" panose="020B0604020202020204"/>
                <a:cs typeface="Arial" panose="020B0604020202020204"/>
              </a:rPr>
              <a:t>11. For</a:t>
            </a:r>
            <a:endParaRPr lang="pt-BR" sz="32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lang="pt-BR" sz="3200">
                <a:latin typeface="Arial" panose="020B0604020202020204"/>
                <a:cs typeface="Arial" panose="020B0604020202020204"/>
              </a:rPr>
              <a:t>12. Estruturas de dados (Listas, Tuplas, Dicionários).</a:t>
            </a:r>
            <a:endParaRPr lang="pt-BR" sz="32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lang="pt-BR" sz="3200">
                <a:latin typeface="Arial" panose="020B0604020202020204"/>
                <a:cs typeface="Arial" panose="020B0604020202020204"/>
              </a:rPr>
              <a:t>	</a:t>
            </a:r>
            <a:endParaRPr lang="pt-BR" sz="32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endParaRPr lang="pt-BR" sz="32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endParaRPr lang="pt-BR" sz="32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endParaRPr lang="pt-BR" sz="32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294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295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296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297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298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204533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Downloads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99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973225"/>
            <a:ext cx="6462600" cy="473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2170583"/>
            <a:ext cx="4955370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Python:  </a:t>
            </a:r>
            <a:r>
              <a:rPr sz="1800" spc="10" dirty="0">
                <a:solidFill>
                  <a:srgbClr val="1155CC"/>
                </a:solidFill>
                <a:latin typeface="Arial" panose="020B0604020202020204"/>
                <a:cs typeface="Arial" panose="020B0604020202020204"/>
              </a:rPr>
              <a:t>https://www.python.org/downloads/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300" name="Image">
            <a:hlinkClick r:id="rId8"/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768" y="2372894"/>
            <a:ext cx="3675457" cy="13715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1527149" y="2580158"/>
            <a:ext cx="2638425" cy="26733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4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Baixem a </a:t>
            </a:r>
            <a:r>
              <a:rPr lang="pt-BR" sz="174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última versão</a:t>
            </a:r>
            <a:endParaRPr lang="pt-BR" sz="1740"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069949" y="2989733"/>
            <a:ext cx="1608430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Notepad++: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436625" y="3399308"/>
            <a:ext cx="5265345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1155CC"/>
                </a:solidFill>
                <a:latin typeface="Arial" panose="020B0604020202020204"/>
                <a:cs typeface="Arial" panose="020B0604020202020204"/>
              </a:rPr>
              <a:t>https://notepad-plus-plus.org/download/v7.5.4.html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302" name="Image">
            <a:hlinkClick r:id="rId10"/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625" y="3601619"/>
            <a:ext cx="5221261" cy="13716"/>
          </a:xfrm>
          <a:prstGeom prst="rect">
            <a:avLst/>
          </a:prstGeom>
        </p:spPr>
      </p:pic>
      <p:sp>
        <p:nvSpPr>
          <p:cNvPr id="7" name="text 1"/>
          <p:cNvSpPr txBox="1"/>
          <p:nvPr/>
        </p:nvSpPr>
        <p:spPr>
          <a:xfrm>
            <a:off x="1069949" y="3808883"/>
            <a:ext cx="2349551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Visual Studio Code: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436625" y="4218458"/>
            <a:ext cx="4068166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1155CC"/>
                </a:solidFill>
                <a:latin typeface="Arial" panose="020B0604020202020204"/>
                <a:cs typeface="Arial" panose="020B0604020202020204"/>
              </a:rPr>
              <a:t>https://code.visualstudio.com/download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304" name="Image">
            <a:hlinkClick r:id="rId12"/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625" y="4420769"/>
            <a:ext cx="4024074" cy="13716"/>
          </a:xfrm>
          <a:prstGeom prst="rect">
            <a:avLst/>
          </a:prstGeom>
        </p:spPr>
      </p:pic>
      <p:sp>
        <p:nvSpPr>
          <p:cNvPr id="9" name="text 1"/>
          <p:cNvSpPr txBox="1"/>
          <p:nvPr/>
        </p:nvSpPr>
        <p:spPr>
          <a:xfrm>
            <a:off x="1069949" y="4628033"/>
            <a:ext cx="1354684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Pycharm: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1436625" y="5037608"/>
            <a:ext cx="5826785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1155CC"/>
                </a:solidFill>
                <a:latin typeface="Arial" panose="020B0604020202020204"/>
                <a:cs typeface="Arial" panose="020B0604020202020204"/>
              </a:rPr>
              <a:t>https://www.jetbrains.com/pycharm/download/#section=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306" name="Image">
            <a:hlinkClick r:id="rId14"/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625" y="5239920"/>
            <a:ext cx="5782706" cy="13715"/>
          </a:xfrm>
          <a:prstGeom prst="rect">
            <a:avLst/>
          </a:prstGeom>
        </p:spPr>
      </p:pic>
      <p:sp>
        <p:nvSpPr>
          <p:cNvPr id="11" name="text 1"/>
          <p:cNvSpPr txBox="1"/>
          <p:nvPr/>
        </p:nvSpPr>
        <p:spPr>
          <a:xfrm>
            <a:off x="1436625" y="5447183"/>
            <a:ext cx="934059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1155CC"/>
                </a:solidFill>
                <a:latin typeface="Arial" panose="020B0604020202020204"/>
                <a:cs typeface="Arial" panose="020B0604020202020204"/>
              </a:rPr>
              <a:t>windows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308" name="Image">
            <a:hlinkClick r:id="rId14"/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625" y="5649495"/>
            <a:ext cx="889946" cy="13715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11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312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313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314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315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417893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Material complementar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316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973225"/>
            <a:ext cx="6462600" cy="473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2170583"/>
            <a:ext cx="6186147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4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Texto: PEP 8 - Guia de boas práticas para escrita de código</a:t>
            </a:r>
            <a:endParaRPr sz="17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36625" y="2580158"/>
            <a:ext cx="1118997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em Python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527149" y="2989733"/>
            <a:ext cx="2037283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</a:t>
            </a:r>
            <a:r>
              <a:rPr sz="1800" spc="10" dirty="0">
                <a:solidFill>
                  <a:srgbClr val="1155CC"/>
                </a:solidFill>
                <a:latin typeface="Arial" panose="020B0604020202020204"/>
                <a:cs typeface="Arial" panose="020B0604020202020204"/>
              </a:rPr>
              <a:t>http://pep8.org/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317" name="Image">
            <a:hlinkClick r:id="rId8"/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3825" y="3192044"/>
            <a:ext cx="1626500" cy="13716"/>
          </a:xfrm>
          <a:prstGeom prst="rect">
            <a:avLst/>
          </a:prstGeom>
        </p:spPr>
      </p:pic>
      <p:sp>
        <p:nvSpPr>
          <p:cNvPr id="6" name="text 1"/>
          <p:cNvSpPr txBox="1"/>
          <p:nvPr/>
        </p:nvSpPr>
        <p:spPr>
          <a:xfrm>
            <a:off x="1069949" y="3399308"/>
            <a:ext cx="5760721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4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Vídeo: Curso em Vídeo -  Curso Python #02 - Para que</a:t>
            </a:r>
            <a:endParaRPr sz="17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436625" y="3808883"/>
            <a:ext cx="1450467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serve Python?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527149" y="4218458"/>
            <a:ext cx="5648021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 </a:t>
            </a:r>
            <a:r>
              <a:rPr sz="1800" spc="10" dirty="0">
                <a:solidFill>
                  <a:srgbClr val="1155CC"/>
                </a:solidFill>
                <a:latin typeface="Arial" panose="020B0604020202020204"/>
                <a:cs typeface="Arial" panose="020B0604020202020204"/>
              </a:rPr>
              <a:t>https://www.youtube.com/watch?v=Mp0vhMDI7fA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319" name="Image">
            <a:hlinkClick r:id="rId10"/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945" y="4420769"/>
            <a:ext cx="5193143" cy="13716"/>
          </a:xfrm>
          <a:prstGeom prst="rect">
            <a:avLst/>
          </a:prstGeom>
        </p:spPr>
      </p:pic>
      <p:sp>
        <p:nvSpPr>
          <p:cNvPr id="9" name="text 1"/>
          <p:cNvSpPr txBox="1"/>
          <p:nvPr/>
        </p:nvSpPr>
        <p:spPr>
          <a:xfrm>
            <a:off x="1069949" y="4628033"/>
            <a:ext cx="3030322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Livro: Python in Education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1527149" y="5037608"/>
            <a:ext cx="5704714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</a:t>
            </a:r>
            <a:r>
              <a:rPr sz="1800" spc="10" dirty="0">
                <a:solidFill>
                  <a:srgbClr val="1155CC"/>
                </a:solidFill>
                <a:latin typeface="Arial" panose="020B0604020202020204"/>
                <a:cs typeface="Arial" panose="020B0604020202020204"/>
              </a:rPr>
              <a:t>http://www.oreilly.com/programming/free/files/pyth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321" name="Image">
            <a:hlinkClick r:id="rId12"/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3825" y="5239920"/>
            <a:ext cx="5293957" cy="13715"/>
          </a:xfrm>
          <a:prstGeom prst="rect">
            <a:avLst/>
          </a:prstGeom>
        </p:spPr>
      </p:pic>
      <p:sp>
        <p:nvSpPr>
          <p:cNvPr id="11" name="text 1"/>
          <p:cNvSpPr txBox="1"/>
          <p:nvPr/>
        </p:nvSpPr>
        <p:spPr>
          <a:xfrm>
            <a:off x="1893825" y="5447183"/>
            <a:ext cx="2017395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1155CC"/>
                </a:solidFill>
                <a:latin typeface="Arial" panose="020B0604020202020204"/>
                <a:cs typeface="Arial" panose="020B0604020202020204"/>
              </a:rPr>
              <a:t>on-in-education.pdf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323" name="Image">
            <a:hlinkClick r:id="rId12"/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3825" y="5649495"/>
            <a:ext cx="1973289" cy="13715"/>
          </a:xfrm>
          <a:prstGeom prst="rect">
            <a:avLst/>
          </a:prstGeom>
        </p:spPr>
      </p:pic>
      <p:sp>
        <p:nvSpPr>
          <p:cNvPr id="12" name="text 1"/>
          <p:cNvSpPr txBox="1"/>
          <p:nvPr/>
        </p:nvSpPr>
        <p:spPr>
          <a:xfrm>
            <a:off x="1069949" y="5856758"/>
            <a:ext cx="2236852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Site: Python Brasil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1527149" y="6266333"/>
            <a:ext cx="2510714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</a:t>
            </a:r>
            <a:r>
              <a:rPr sz="1800" spc="10" dirty="0">
                <a:solidFill>
                  <a:srgbClr val="1155CC"/>
                </a:solidFill>
                <a:latin typeface="Arial" panose="020B0604020202020204"/>
                <a:cs typeface="Arial" panose="020B0604020202020204"/>
              </a:rPr>
              <a:t>http://python.org.br/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325" name="Image">
            <a:hlinkClick r:id="rId15"/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3825" y="6468644"/>
            <a:ext cx="2099934" cy="13715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5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46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323800"/>
          </a:xfrm>
          <a:prstGeom prst="rect">
            <a:avLst/>
          </a:prstGeom>
        </p:spPr>
      </p:pic>
      <p:pic>
        <p:nvPicPr>
          <p:cNvPr id="347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703" y="5323800"/>
            <a:ext cx="3047700" cy="102900"/>
          </a:xfrm>
          <a:prstGeom prst="rect">
            <a:avLst/>
          </a:prstGeom>
        </p:spPr>
      </p:pic>
      <p:pic>
        <p:nvPicPr>
          <p:cNvPr id="348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270" y="5323800"/>
            <a:ext cx="3047700" cy="102900"/>
          </a:xfrm>
          <a:prstGeom prst="rect">
            <a:avLst/>
          </a:prstGeom>
        </p:spPr>
      </p:pic>
      <p:pic>
        <p:nvPicPr>
          <p:cNvPr id="349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323800"/>
            <a:ext cx="3047700" cy="102900"/>
          </a:xfrm>
          <a:prstGeom prst="rect">
            <a:avLst/>
          </a:prstGeom>
        </p:spPr>
      </p:pic>
      <p:pic>
        <p:nvPicPr>
          <p:cNvPr id="350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525" y="3816774"/>
            <a:ext cx="7772400" cy="1094399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1484511" y="4125552"/>
            <a:ext cx="6545885" cy="68031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80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Constantes e Variáveis</a:t>
            </a:r>
            <a:endParaRPr sz="4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351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6012" y="475550"/>
            <a:ext cx="3511974" cy="3511974"/>
          </a:xfrm>
          <a:prstGeom prst="rect">
            <a:avLst/>
          </a:prstGeom>
        </p:spPr>
      </p:pic>
      <p:pic>
        <p:nvPicPr>
          <p:cNvPr id="352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6012" y="475549"/>
            <a:ext cx="3511974" cy="3511974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3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54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355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356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357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358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208915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Constantes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359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602850"/>
            <a:ext cx="6462600" cy="473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800208"/>
            <a:ext cx="629221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São espaços reservados na memória do computador para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36625" y="2114533"/>
            <a:ext cx="499999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armazenar uma valor fixo, que não será possível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436625" y="2428858"/>
            <a:ext cx="32905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modificá-lo ao passar do tempo.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069949" y="2743183"/>
            <a:ext cx="591248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Podem ser letras, nomes, números, entre outros tipos.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527149" y="3057508"/>
            <a:ext cx="539496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</a:t>
            </a:r>
            <a:r>
              <a:rPr b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Constantes numéricas: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números com valor fixo,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893825" y="3371833"/>
            <a:ext cx="545084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podem ser inteiros ou reais(valores reais usam ponto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893825" y="3686158"/>
            <a:ext cx="114554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decimal (.).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1527149" y="4000483"/>
            <a:ext cx="56527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</a:t>
            </a:r>
            <a:r>
              <a:rPr b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Constantes string: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nomes ou caracteres com valor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1893825" y="4314808"/>
            <a:ext cx="50304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fixo, são delimitados por apóstrofo(‘) ou aspas(“).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pic>
        <p:nvPicPr>
          <p:cNvPr id="360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424" y="4562475"/>
            <a:ext cx="2588175" cy="2082125"/>
          </a:xfrm>
          <a:prstGeom prst="rect">
            <a:avLst/>
          </a:prstGeom>
        </p:spPr>
      </p:pic>
      <p:pic>
        <p:nvPicPr>
          <p:cNvPr id="361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424" y="4562474"/>
            <a:ext cx="2588174" cy="2082125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2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63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364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365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366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367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166433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Variáveis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368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602850"/>
            <a:ext cx="6462600" cy="473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800208"/>
            <a:ext cx="614997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Posição na memória que através de um nome armazena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36625" y="2114533"/>
            <a:ext cx="156845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valores, dados.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069949" y="2428858"/>
            <a:ext cx="624268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Estes valores podem ser recuperados através dos nomes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436625" y="2743183"/>
            <a:ext cx="141478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das variáveis.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069949" y="3057508"/>
            <a:ext cx="634428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Conteúdo pode ser modificado através de um comando de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436625" y="3371833"/>
            <a:ext cx="1421434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atribuição (=).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069949" y="3686158"/>
            <a:ext cx="557720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Em Python os tipos das variáveis não precisam ser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1436625" y="4000483"/>
            <a:ext cx="520954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declaradas, portanto, o tipo da variável pode variar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1436625" y="4314808"/>
            <a:ext cx="34683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durante a execução do programa.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pic>
        <p:nvPicPr>
          <p:cNvPr id="369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2450" y="5058275"/>
            <a:ext cx="1404050" cy="307725"/>
          </a:xfrm>
          <a:prstGeom prst="rect">
            <a:avLst/>
          </a:prstGeom>
        </p:spPr>
      </p:pic>
      <p:pic>
        <p:nvPicPr>
          <p:cNvPr id="370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2450" y="5058275"/>
            <a:ext cx="1404050" cy="307725"/>
          </a:xfrm>
          <a:prstGeom prst="rect">
            <a:avLst/>
          </a:prstGeom>
        </p:spPr>
      </p:pic>
      <p:pic>
        <p:nvPicPr>
          <p:cNvPr id="371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2449" y="5457600"/>
            <a:ext cx="1950924" cy="248650"/>
          </a:xfrm>
          <a:prstGeom prst="rect">
            <a:avLst/>
          </a:prstGeom>
        </p:spPr>
      </p:pic>
      <p:pic>
        <p:nvPicPr>
          <p:cNvPr id="372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2449" y="5457600"/>
            <a:ext cx="1950924" cy="248650"/>
          </a:xfrm>
          <a:prstGeom prst="rect">
            <a:avLst/>
          </a:prstGeom>
        </p:spPr>
      </p:pic>
      <p:pic>
        <p:nvPicPr>
          <p:cNvPr id="373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4250" y="4987312"/>
            <a:ext cx="1523000" cy="449650"/>
          </a:xfrm>
          <a:prstGeom prst="rect">
            <a:avLst/>
          </a:prstGeom>
        </p:spPr>
      </p:pic>
      <p:pic>
        <p:nvPicPr>
          <p:cNvPr id="374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4250" y="4987312"/>
            <a:ext cx="1523000" cy="449650"/>
          </a:xfrm>
          <a:prstGeom prst="rect">
            <a:avLst/>
          </a:prstGeom>
        </p:spPr>
      </p:pic>
      <p:pic>
        <p:nvPicPr>
          <p:cNvPr id="375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8425" y="5706250"/>
            <a:ext cx="2118975" cy="387400"/>
          </a:xfrm>
          <a:prstGeom prst="rect">
            <a:avLst/>
          </a:prstGeom>
        </p:spPr>
      </p:pic>
      <p:pic>
        <p:nvPicPr>
          <p:cNvPr id="376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8425" y="5706250"/>
            <a:ext cx="2118975" cy="387400"/>
          </a:xfrm>
          <a:prstGeom prst="rect">
            <a:avLst/>
          </a:prstGeom>
        </p:spPr>
      </p:pic>
      <p:pic>
        <p:nvPicPr>
          <p:cNvPr id="377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800" y="5518400"/>
            <a:ext cx="1580950" cy="511475"/>
          </a:xfrm>
          <a:prstGeom prst="rect">
            <a:avLst/>
          </a:prstGeom>
        </p:spPr>
      </p:pic>
      <p:pic>
        <p:nvPicPr>
          <p:cNvPr id="378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800" y="5518400"/>
            <a:ext cx="1580950" cy="511475"/>
          </a:xfrm>
          <a:prstGeom prst="rect">
            <a:avLst/>
          </a:prstGeom>
        </p:spPr>
      </p:pic>
      <p:pic>
        <p:nvPicPr>
          <p:cNvPr id="379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3712" y="6111325"/>
            <a:ext cx="1773113" cy="511474"/>
          </a:xfrm>
          <a:prstGeom prst="rect">
            <a:avLst/>
          </a:prstGeom>
        </p:spPr>
      </p:pic>
      <p:pic>
        <p:nvPicPr>
          <p:cNvPr id="380" name="Image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3712" y="6111324"/>
            <a:ext cx="1773113" cy="511475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1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82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383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384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385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386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330708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Variáveis - Regras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387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602850"/>
            <a:ext cx="6462600" cy="473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800208"/>
            <a:ext cx="530415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Devem começar com  uma letra ou sublinhado _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069949" y="2114533"/>
            <a:ext cx="392620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Não devem começar com números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069949" y="2428858"/>
            <a:ext cx="5000879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Podem conter </a:t>
            </a:r>
            <a:r>
              <a:rPr sz="1800" b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letras</a:t>
            </a: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, </a:t>
            </a:r>
            <a:r>
              <a:rPr sz="1800" b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números </a:t>
            </a: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ou </a:t>
            </a:r>
            <a:r>
              <a:rPr sz="1800" b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sublinhados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069949" y="2743183"/>
            <a:ext cx="622109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Python diferencia letras minúsculas de minúsculas, o que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436625" y="3057508"/>
            <a:ext cx="296672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chamamos de</a:t>
            </a:r>
            <a:r>
              <a:rPr i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case sensitive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069949" y="3371833"/>
            <a:ext cx="226123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b="1"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●   Variáveis válidas: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527149" y="3686158"/>
            <a:ext cx="404368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nome   _nome  nome2  sobre_nome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1069949" y="4000483"/>
            <a:ext cx="246697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b="1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●   Variáveis inválidas: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1527149" y="4314808"/>
            <a:ext cx="282448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1nome   nome.1  #nome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1069949" y="4629133"/>
            <a:ext cx="258254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●   </a:t>
            </a:r>
            <a:r>
              <a:rPr b="1"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Variáveis diferentes: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1527149" y="4943458"/>
            <a:ext cx="246253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nome  Nome  NOME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89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390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391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392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393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454533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Variáveis - Boas Práticas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394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602850"/>
            <a:ext cx="6462600" cy="473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979425" y="1800208"/>
            <a:ext cx="646303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Como os nomes das variáveis são definidas pelo programador,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979425" y="2114533"/>
            <a:ext cx="281559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procure seguir essas dicas: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527149" y="2505058"/>
            <a:ext cx="588581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Usar  nomes que expressam o significado da variável.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527149" y="2819383"/>
            <a:ext cx="651446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Usar mneumônicos,  palavras que facilitam a </a:t>
            </a:r>
            <a:r>
              <a:rPr lang="pt-BR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memoriização.</a:t>
            </a:r>
            <a:endParaRPr lang="pt-BR"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527149" y="3229593"/>
            <a:ext cx="705802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 algn="l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Evitar usar caracteres especiais em nomes de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  <a:sym typeface="+mn-ea"/>
              </a:rPr>
              <a:t>variáveis (! $ % ?).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1527149" y="3627738"/>
            <a:ext cx="2682622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Evitar usar acentuação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1984349" y="3970638"/>
            <a:ext cx="3130346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4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</a:t>
            </a:r>
            <a:r>
              <a:rPr sz="1740" b="1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Errado:</a:t>
            </a:r>
            <a:r>
              <a:rPr sz="174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endere</a:t>
            </a:r>
            <a:r>
              <a:rPr sz="174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ç</a:t>
            </a:r>
            <a:r>
              <a:rPr sz="174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o = “Rua A”</a:t>
            </a:r>
            <a:endParaRPr sz="17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1984349" y="4323698"/>
            <a:ext cx="3054787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4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</a:t>
            </a:r>
            <a:r>
              <a:rPr sz="1740"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Certo:</a:t>
            </a:r>
            <a:r>
              <a:rPr sz="174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endereco =  “Rua A”</a:t>
            </a:r>
            <a:endParaRPr sz="17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1527149" y="4794868"/>
            <a:ext cx="6635750" cy="830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 algn="l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Evitar nomear as variáveis apenas com letras,( i, j, x, y,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  <a:sym typeface="+mn-ea"/>
              </a:rPr>
              <a:t>z, a), 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  <a:sym typeface="+mn-ea"/>
            </a:endParaRPr>
          </a:p>
          <a:p>
            <a:pPr marL="0" algn="l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  <a:sym typeface="+mn-ea"/>
              </a:rPr>
              <a:t>exceto em contadores de laços de repetição e em </a:t>
            </a:r>
            <a:r>
              <a:rPr lang="pt-BR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  <a:sym typeface="+mn-ea"/>
              </a:rPr>
              <a:t>coordenadas.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16" name="text 1"/>
          <p:cNvSpPr txBox="1"/>
          <p:nvPr/>
        </p:nvSpPr>
        <p:spPr>
          <a:xfrm>
            <a:off x="1485874" y="5453998"/>
            <a:ext cx="538543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Obedecer as regras vistas anteriormente citadas</a:t>
            </a:r>
            <a:r>
              <a:rPr lang="pt-BR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.</a:t>
            </a:r>
            <a:endParaRPr lang="pt-BR"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5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96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397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398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399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400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424815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Variáveis - Legibilidade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01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920" y="1686863"/>
            <a:ext cx="4014384" cy="1559524"/>
          </a:xfrm>
          <a:prstGeom prst="rect">
            <a:avLst/>
          </a:prstGeom>
        </p:spPr>
      </p:pic>
      <p:pic>
        <p:nvPicPr>
          <p:cNvPr id="402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920" y="1686863"/>
            <a:ext cx="4014384" cy="1559523"/>
          </a:xfrm>
          <a:prstGeom prst="rect">
            <a:avLst/>
          </a:prstGeom>
        </p:spPr>
      </p:pic>
      <p:pic>
        <p:nvPicPr>
          <p:cNvPr id="403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5912" y="1686878"/>
            <a:ext cx="2130300" cy="1497142"/>
          </a:xfrm>
          <a:prstGeom prst="rect">
            <a:avLst/>
          </a:prstGeom>
        </p:spPr>
      </p:pic>
      <p:pic>
        <p:nvPicPr>
          <p:cNvPr id="404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5912" y="1686878"/>
            <a:ext cx="2130300" cy="1497142"/>
          </a:xfrm>
          <a:prstGeom prst="rect">
            <a:avLst/>
          </a:prstGeom>
        </p:spPr>
      </p:pic>
      <p:pic>
        <p:nvPicPr>
          <p:cNvPr id="405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2100" y="4406225"/>
            <a:ext cx="4314125" cy="1572000"/>
          </a:xfrm>
          <a:prstGeom prst="rect">
            <a:avLst/>
          </a:prstGeom>
        </p:spPr>
      </p:pic>
      <p:pic>
        <p:nvPicPr>
          <p:cNvPr id="406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2100" y="4406225"/>
            <a:ext cx="4314125" cy="1572000"/>
          </a:xfrm>
          <a:prstGeom prst="rect">
            <a:avLst/>
          </a:prstGeom>
        </p:spPr>
      </p:pic>
      <p:pic>
        <p:nvPicPr>
          <p:cNvPr id="407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575" y="3872200"/>
            <a:ext cx="3623400" cy="12441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412300" y="4005169"/>
            <a:ext cx="3127857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190" b="1" spc="10" dirty="0">
                <a:solidFill>
                  <a:srgbClr val="1C3AA9"/>
                </a:solidFill>
                <a:latin typeface="Arial" panose="020B0604020202020204"/>
                <a:cs typeface="Arial" panose="020B0604020202020204"/>
              </a:rPr>
              <a:t>O que cada código faz?</a:t>
            </a:r>
            <a:endParaRPr sz="21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412300" y="4729069"/>
            <a:ext cx="2709976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190" b="1" spc="10" dirty="0">
                <a:solidFill>
                  <a:srgbClr val="1C3AA9"/>
                </a:solidFill>
                <a:latin typeface="Arial" panose="020B0604020202020204"/>
                <a:cs typeface="Arial" panose="020B0604020202020204"/>
              </a:rPr>
              <a:t>Qual é mais legível?</a:t>
            </a:r>
            <a:endParaRPr sz="21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8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409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410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411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412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413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584644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Variáveis - Palavras Reservadas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14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602850"/>
            <a:ext cx="6462600" cy="473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979425" y="1678288"/>
            <a:ext cx="6846570" cy="830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 algn="l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O Python possui palavras que não podem ser usadas como 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  <a:p>
            <a:pPr marL="0" algn="l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  <a:sym typeface="+mn-ea"/>
              </a:rPr>
              <a:t>nome de variáveis, pois elas desempenham determinadas funções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  <a:sym typeface="+mn-ea"/>
            </a:endParaRPr>
          </a:p>
          <a:p>
            <a:pPr marL="0" algn="l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  <a:sym typeface="+mn-ea"/>
              </a:rPr>
              <a:t>dentro da linguagem. 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3495295" y="2542523"/>
            <a:ext cx="12204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b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Estas são:</a:t>
            </a:r>
            <a:endParaRPr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15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4200" y="2914587"/>
            <a:ext cx="4981575" cy="3019425"/>
          </a:xfrm>
          <a:prstGeom prst="rect">
            <a:avLst/>
          </a:prstGeom>
        </p:spPr>
      </p:pic>
      <p:pic>
        <p:nvPicPr>
          <p:cNvPr id="416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0398" y="2971242"/>
            <a:ext cx="4981575" cy="3019425"/>
          </a:xfrm>
          <a:prstGeom prst="rect">
            <a:avLst/>
          </a:prstGeom>
        </p:spPr>
      </p:pic>
      <p:pic>
        <p:nvPicPr>
          <p:cNvPr id="417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487" y="5934025"/>
            <a:ext cx="5909399" cy="248700"/>
          </a:xfrm>
          <a:prstGeom prst="rect">
            <a:avLst/>
          </a:prstGeom>
        </p:spPr>
      </p:pic>
      <p:sp>
        <p:nvSpPr>
          <p:cNvPr id="6" name="text 1"/>
          <p:cNvSpPr txBox="1"/>
          <p:nvPr/>
        </p:nvSpPr>
        <p:spPr>
          <a:xfrm>
            <a:off x="1710672" y="6047309"/>
            <a:ext cx="5536871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Fonte: https://www.programiz.com/python-programming/keyword-list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8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419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323800"/>
          </a:xfrm>
          <a:prstGeom prst="rect">
            <a:avLst/>
          </a:prstGeom>
        </p:spPr>
      </p:pic>
      <p:pic>
        <p:nvPicPr>
          <p:cNvPr id="420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703" y="5323800"/>
            <a:ext cx="3047700" cy="102900"/>
          </a:xfrm>
          <a:prstGeom prst="rect">
            <a:avLst/>
          </a:prstGeom>
        </p:spPr>
      </p:pic>
      <p:pic>
        <p:nvPicPr>
          <p:cNvPr id="421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270" y="5323800"/>
            <a:ext cx="3047700" cy="102900"/>
          </a:xfrm>
          <a:prstGeom prst="rect">
            <a:avLst/>
          </a:prstGeom>
        </p:spPr>
      </p:pic>
      <p:pic>
        <p:nvPicPr>
          <p:cNvPr id="422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323800"/>
            <a:ext cx="3047700" cy="102900"/>
          </a:xfrm>
          <a:prstGeom prst="rect">
            <a:avLst/>
          </a:prstGeom>
        </p:spPr>
      </p:pic>
      <p:pic>
        <p:nvPicPr>
          <p:cNvPr id="423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525" y="3816774"/>
            <a:ext cx="7772400" cy="1094399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1378441" y="4125552"/>
            <a:ext cx="6758026" cy="68031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80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Comando de atribuição</a:t>
            </a:r>
            <a:endParaRPr sz="4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24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6012" y="475550"/>
            <a:ext cx="3511974" cy="3511974"/>
          </a:xfrm>
          <a:prstGeom prst="rect">
            <a:avLst/>
          </a:prstGeom>
        </p:spPr>
      </p:pic>
      <p:pic>
        <p:nvPicPr>
          <p:cNvPr id="425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6012" y="475549"/>
            <a:ext cx="3511974" cy="351197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1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323800"/>
          </a:xfrm>
          <a:prstGeom prst="rect">
            <a:avLst/>
          </a:prstGeom>
        </p:spPr>
      </p:pic>
      <p:pic>
        <p:nvPicPr>
          <p:cNvPr id="12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703" y="5323800"/>
            <a:ext cx="3047700" cy="102900"/>
          </a:xfrm>
          <a:prstGeom prst="rect">
            <a:avLst/>
          </a:prstGeom>
        </p:spPr>
      </p:pic>
      <p:pic>
        <p:nvPicPr>
          <p:cNvPr id="13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270" y="5323800"/>
            <a:ext cx="3047700" cy="102900"/>
          </a:xfrm>
          <a:prstGeom prst="rect">
            <a:avLst/>
          </a:prstGeom>
        </p:spPr>
      </p:pic>
      <p:pic>
        <p:nvPicPr>
          <p:cNvPr id="14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323800"/>
            <a:ext cx="3047700" cy="102900"/>
          </a:xfrm>
          <a:prstGeom prst="rect">
            <a:avLst/>
          </a:prstGeom>
        </p:spPr>
      </p:pic>
      <p:pic>
        <p:nvPicPr>
          <p:cNvPr id="15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525" y="3212248"/>
            <a:ext cx="7772400" cy="15465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1862158" y="3973126"/>
            <a:ext cx="5790591" cy="68031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80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Por que programar?</a:t>
            </a:r>
            <a:endParaRPr sz="4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6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250" y="1093173"/>
            <a:ext cx="2857500" cy="2324100"/>
          </a:xfrm>
          <a:prstGeom prst="rect">
            <a:avLst/>
          </a:prstGeom>
        </p:spPr>
      </p:pic>
      <p:pic>
        <p:nvPicPr>
          <p:cNvPr id="17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250" y="1093173"/>
            <a:ext cx="2857500" cy="23241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6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427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428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429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430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431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339153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Atribuindo valores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32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831450"/>
            <a:ext cx="6462600" cy="473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2028808"/>
            <a:ext cx="541464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Para atribuir um valor a uma variável é utilizado o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comando de atribuição (=)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069949" y="2581258"/>
            <a:ext cx="6278245" cy="830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45720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</a:t>
            </a:r>
            <a:r>
              <a:rPr b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variavel = valor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(Onde lê-se variável recebe valor)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Não confundir o comando de atribuição (=) com o sinal de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igualdade(==)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527149" y="3409933"/>
            <a:ext cx="5901690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</a:t>
            </a:r>
            <a:r>
              <a:rPr b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variavel == valor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(Diferente do caso acima, aqui lê-se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variável é igual a valor).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069949" y="3962383"/>
            <a:ext cx="626935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Um comando de atribuição é formado por uma e</a:t>
            </a:r>
            <a:r>
              <a:rPr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xpressão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do lado direito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atribuída a uma 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variável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do lado esquerdo,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436625" y="4514833"/>
            <a:ext cx="33159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esta que armazena o  resultado.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069949" y="4791058"/>
            <a:ext cx="543369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Um comando de atribuição pode ser formado por: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45720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Variável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, </a:t>
            </a:r>
            <a:r>
              <a:rPr spc="10" dirty="0">
                <a:solidFill>
                  <a:srgbClr val="1C3AA9"/>
                </a:solidFill>
                <a:latin typeface="Arial" panose="020B0604020202020204"/>
                <a:cs typeface="Arial" panose="020B0604020202020204"/>
              </a:rPr>
              <a:t>constantes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e </a:t>
            </a:r>
            <a:r>
              <a:rPr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operadores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33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9750" y="5769425"/>
            <a:ext cx="2410500" cy="715200"/>
          </a:xfrm>
          <a:prstGeom prst="rect">
            <a:avLst/>
          </a:prstGeom>
        </p:spPr>
      </p:pic>
      <p:sp>
        <p:nvSpPr>
          <p:cNvPr id="9" name="text 1"/>
          <p:cNvSpPr txBox="1"/>
          <p:nvPr/>
        </p:nvSpPr>
        <p:spPr>
          <a:xfrm>
            <a:off x="3005475" y="5902394"/>
            <a:ext cx="2072340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x</a:t>
            </a:r>
            <a:r>
              <a:rPr sz="2400" spc="10" dirty="0">
                <a:latin typeface="Arial" panose="020B0604020202020204"/>
                <a:cs typeface="Arial" panose="020B0604020202020204"/>
              </a:rPr>
              <a:t> </a:t>
            </a:r>
            <a:r>
              <a:rPr sz="240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=</a:t>
            </a:r>
            <a:r>
              <a:rPr sz="2400" spc="10" dirty="0">
                <a:latin typeface="Arial" panose="020B0604020202020204"/>
                <a:cs typeface="Arial" panose="020B0604020202020204"/>
              </a:rPr>
              <a:t> </a:t>
            </a:r>
            <a:r>
              <a:rPr sz="2400" spc="10" dirty="0">
                <a:solidFill>
                  <a:srgbClr val="1C3AA9"/>
                </a:solidFill>
                <a:latin typeface="Arial" panose="020B0604020202020204"/>
                <a:cs typeface="Arial" panose="020B0604020202020204"/>
              </a:rPr>
              <a:t>35</a:t>
            </a:r>
            <a:r>
              <a:rPr sz="2400" spc="10" dirty="0">
                <a:latin typeface="Arial" panose="020B0604020202020204"/>
                <a:cs typeface="Arial" panose="020B0604020202020204"/>
              </a:rPr>
              <a:t> </a:t>
            </a:r>
            <a:r>
              <a:rPr sz="240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* +</a:t>
            </a:r>
            <a:r>
              <a:rPr sz="2400" spc="10" dirty="0">
                <a:latin typeface="Arial" panose="020B0604020202020204"/>
                <a:cs typeface="Arial" panose="020B0604020202020204"/>
              </a:rPr>
              <a:t> (</a:t>
            </a:r>
            <a:r>
              <a:rPr sz="2400" spc="10" dirty="0">
                <a:solidFill>
                  <a:srgbClr val="1C3AA9"/>
                </a:solidFill>
                <a:latin typeface="Arial" panose="020B0604020202020204"/>
                <a:cs typeface="Arial" panose="020B0604020202020204"/>
              </a:rPr>
              <a:t>2</a:t>
            </a:r>
            <a:r>
              <a:rPr sz="2400" spc="10" dirty="0">
                <a:latin typeface="Arial" panose="020B0604020202020204"/>
                <a:cs typeface="Arial" panose="020B0604020202020204"/>
              </a:rPr>
              <a:t> </a:t>
            </a:r>
            <a:r>
              <a:rPr sz="240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-</a:t>
            </a:r>
            <a:r>
              <a:rPr sz="2400" spc="10" dirty="0">
                <a:latin typeface="Arial" panose="020B0604020202020204"/>
                <a:cs typeface="Arial" panose="020B0604020202020204"/>
              </a:rPr>
              <a:t> </a:t>
            </a:r>
            <a:r>
              <a:rPr sz="2400"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x</a:t>
            </a:r>
            <a:r>
              <a:rPr sz="2400" spc="10" dirty="0">
                <a:latin typeface="Arial" panose="020B0604020202020204"/>
                <a:cs typeface="Arial" panose="020B0604020202020204"/>
              </a:rPr>
              <a:t>)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34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6775" y="5769425"/>
            <a:ext cx="1695000" cy="497700"/>
          </a:xfrm>
          <a:prstGeom prst="rect">
            <a:avLst/>
          </a:prstGeom>
        </p:spPr>
      </p:pic>
      <p:pic>
        <p:nvPicPr>
          <p:cNvPr id="435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6620" y="5755005"/>
            <a:ext cx="1903095" cy="581025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6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437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438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439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440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441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648652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Trocando valores de duas variáveis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42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350" y="1988237"/>
            <a:ext cx="1306200" cy="716999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787075" y="2121206"/>
            <a:ext cx="871424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latin typeface="Arial" panose="020B0604020202020204"/>
                <a:cs typeface="Arial" panose="020B0604020202020204"/>
              </a:rPr>
              <a:t>x = </a:t>
            </a:r>
            <a:r>
              <a:rPr sz="2400" b="1"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10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43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350" y="2654987"/>
            <a:ext cx="1306200" cy="717000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787075" y="2787956"/>
            <a:ext cx="692659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latin typeface="Arial" panose="020B0604020202020204"/>
                <a:cs typeface="Arial" panose="020B0604020202020204"/>
              </a:rPr>
              <a:t>y = </a:t>
            </a:r>
            <a:r>
              <a:rPr sz="2400" b="1"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5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44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350" y="3275824"/>
            <a:ext cx="1306200" cy="717000"/>
          </a:xfrm>
          <a:prstGeom prst="rect">
            <a:avLst/>
          </a:prstGeom>
        </p:spPr>
      </p:pic>
      <p:sp>
        <p:nvSpPr>
          <p:cNvPr id="5" name="text 1"/>
          <p:cNvSpPr txBox="1"/>
          <p:nvPr/>
        </p:nvSpPr>
        <p:spPr>
          <a:xfrm>
            <a:off x="787075" y="3408793"/>
            <a:ext cx="680313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280" b="1" spc="10" dirty="0">
                <a:latin typeface="Arial" panose="020B0604020202020204"/>
                <a:cs typeface="Arial" panose="020B0604020202020204"/>
              </a:rPr>
              <a:t>x = y</a:t>
            </a:r>
            <a:endParaRPr sz="2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45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350" y="3923524"/>
            <a:ext cx="1306200" cy="717000"/>
          </a:xfrm>
          <a:prstGeom prst="rect">
            <a:avLst/>
          </a:prstGeom>
        </p:spPr>
      </p:pic>
      <p:sp>
        <p:nvSpPr>
          <p:cNvPr id="6" name="text 1"/>
          <p:cNvSpPr txBox="1"/>
          <p:nvPr/>
        </p:nvSpPr>
        <p:spPr>
          <a:xfrm>
            <a:off x="787075" y="4056493"/>
            <a:ext cx="680313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280" b="1" spc="10" dirty="0">
                <a:latin typeface="Arial" panose="020B0604020202020204"/>
                <a:cs typeface="Arial" panose="020B0604020202020204"/>
              </a:rPr>
              <a:t>y = x</a:t>
            </a:r>
            <a:endParaRPr sz="2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46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150" y="4609325"/>
            <a:ext cx="1306200" cy="717000"/>
          </a:xfrm>
          <a:prstGeom prst="rect">
            <a:avLst/>
          </a:prstGeom>
        </p:spPr>
      </p:pic>
      <p:sp>
        <p:nvSpPr>
          <p:cNvPr id="7" name="text 1"/>
          <p:cNvSpPr txBox="1"/>
          <p:nvPr/>
        </p:nvSpPr>
        <p:spPr>
          <a:xfrm>
            <a:off x="710875" y="4742294"/>
            <a:ext cx="1077012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370" b="1"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print</a:t>
            </a:r>
            <a:r>
              <a:rPr sz="2370" b="1" spc="10" dirty="0">
                <a:latin typeface="Arial" panose="020B0604020202020204"/>
                <a:cs typeface="Arial" panose="020B0604020202020204"/>
              </a:rPr>
              <a:t>(x)</a:t>
            </a:r>
            <a:endParaRPr sz="23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47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150" y="5295125"/>
            <a:ext cx="1306200" cy="717000"/>
          </a:xfrm>
          <a:prstGeom prst="rect">
            <a:avLst/>
          </a:prstGeom>
        </p:spPr>
      </p:pic>
      <p:sp>
        <p:nvSpPr>
          <p:cNvPr id="8" name="text 1"/>
          <p:cNvSpPr txBox="1"/>
          <p:nvPr/>
        </p:nvSpPr>
        <p:spPr>
          <a:xfrm>
            <a:off x="710875" y="5428094"/>
            <a:ext cx="1074878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340" b="1"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print</a:t>
            </a:r>
            <a:r>
              <a:rPr sz="2340" b="1" spc="10" dirty="0">
                <a:latin typeface="Arial" panose="020B0604020202020204"/>
                <a:cs typeface="Arial" panose="020B0604020202020204"/>
              </a:rPr>
              <a:t>(y)</a:t>
            </a:r>
            <a:endParaRPr sz="23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48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4525" y="2379299"/>
            <a:ext cx="4634100" cy="1057500"/>
          </a:xfrm>
          <a:prstGeom prst="rect">
            <a:avLst/>
          </a:prstGeom>
        </p:spPr>
      </p:pic>
      <p:sp>
        <p:nvSpPr>
          <p:cNvPr id="9" name="text 1"/>
          <p:cNvSpPr txBox="1"/>
          <p:nvPr/>
        </p:nvSpPr>
        <p:spPr>
          <a:xfrm>
            <a:off x="3600250" y="2512268"/>
            <a:ext cx="4425391" cy="66675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28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Quais os resultados das variáveis</a:t>
            </a:r>
            <a:endParaRPr sz="22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z="240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x e y respectivamente?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49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4100" y="3923524"/>
            <a:ext cx="1368600" cy="717000"/>
          </a:xfrm>
          <a:prstGeom prst="rect">
            <a:avLst/>
          </a:prstGeom>
        </p:spPr>
      </p:pic>
      <p:sp>
        <p:nvSpPr>
          <p:cNvPr id="10" name="text 1"/>
          <p:cNvSpPr txBox="1"/>
          <p:nvPr/>
        </p:nvSpPr>
        <p:spPr>
          <a:xfrm>
            <a:off x="4999825" y="4056493"/>
            <a:ext cx="987857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28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5 e 10?</a:t>
            </a:r>
            <a:endParaRPr sz="2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50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9099" y="3545675"/>
            <a:ext cx="2020116" cy="1313075"/>
          </a:xfrm>
          <a:prstGeom prst="rect">
            <a:avLst/>
          </a:prstGeom>
        </p:spPr>
      </p:pic>
      <p:pic>
        <p:nvPicPr>
          <p:cNvPr id="452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2474" y="5326325"/>
            <a:ext cx="4634101" cy="10575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6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437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438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439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440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441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648652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Trocando valores de duas variáveis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42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350" y="1988237"/>
            <a:ext cx="1306200" cy="716999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787075" y="2121206"/>
            <a:ext cx="871424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latin typeface="Arial" panose="020B0604020202020204"/>
                <a:cs typeface="Arial" panose="020B0604020202020204"/>
              </a:rPr>
              <a:t>x = </a:t>
            </a:r>
            <a:r>
              <a:rPr sz="2400" b="1"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10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43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350" y="2654987"/>
            <a:ext cx="1306200" cy="717000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787075" y="2787956"/>
            <a:ext cx="692659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latin typeface="Arial" panose="020B0604020202020204"/>
                <a:cs typeface="Arial" panose="020B0604020202020204"/>
              </a:rPr>
              <a:t>y = </a:t>
            </a:r>
            <a:r>
              <a:rPr sz="2400" b="1"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5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44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350" y="3275824"/>
            <a:ext cx="1306200" cy="717000"/>
          </a:xfrm>
          <a:prstGeom prst="rect">
            <a:avLst/>
          </a:prstGeom>
        </p:spPr>
      </p:pic>
      <p:sp>
        <p:nvSpPr>
          <p:cNvPr id="5" name="text 1"/>
          <p:cNvSpPr txBox="1"/>
          <p:nvPr/>
        </p:nvSpPr>
        <p:spPr>
          <a:xfrm>
            <a:off x="787075" y="3408793"/>
            <a:ext cx="680313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280" b="1" spc="10" dirty="0">
                <a:latin typeface="Arial" panose="020B0604020202020204"/>
                <a:cs typeface="Arial" panose="020B0604020202020204"/>
              </a:rPr>
              <a:t>x = y</a:t>
            </a:r>
            <a:endParaRPr sz="2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45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350" y="3923524"/>
            <a:ext cx="1306200" cy="717000"/>
          </a:xfrm>
          <a:prstGeom prst="rect">
            <a:avLst/>
          </a:prstGeom>
        </p:spPr>
      </p:pic>
      <p:sp>
        <p:nvSpPr>
          <p:cNvPr id="6" name="text 1"/>
          <p:cNvSpPr txBox="1"/>
          <p:nvPr/>
        </p:nvSpPr>
        <p:spPr>
          <a:xfrm>
            <a:off x="787075" y="4056493"/>
            <a:ext cx="680313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280" b="1" spc="10" dirty="0">
                <a:latin typeface="Arial" panose="020B0604020202020204"/>
                <a:cs typeface="Arial" panose="020B0604020202020204"/>
              </a:rPr>
              <a:t>y = x</a:t>
            </a:r>
            <a:endParaRPr sz="2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46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150" y="4609325"/>
            <a:ext cx="1306200" cy="717000"/>
          </a:xfrm>
          <a:prstGeom prst="rect">
            <a:avLst/>
          </a:prstGeom>
        </p:spPr>
      </p:pic>
      <p:sp>
        <p:nvSpPr>
          <p:cNvPr id="7" name="text 1"/>
          <p:cNvSpPr txBox="1"/>
          <p:nvPr/>
        </p:nvSpPr>
        <p:spPr>
          <a:xfrm>
            <a:off x="710875" y="4742294"/>
            <a:ext cx="1077012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370" b="1"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print</a:t>
            </a:r>
            <a:r>
              <a:rPr sz="2370" b="1" spc="10" dirty="0">
                <a:latin typeface="Arial" panose="020B0604020202020204"/>
                <a:cs typeface="Arial" panose="020B0604020202020204"/>
              </a:rPr>
              <a:t>(x)</a:t>
            </a:r>
            <a:endParaRPr sz="23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47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150" y="5295125"/>
            <a:ext cx="1306200" cy="717000"/>
          </a:xfrm>
          <a:prstGeom prst="rect">
            <a:avLst/>
          </a:prstGeom>
        </p:spPr>
      </p:pic>
      <p:sp>
        <p:nvSpPr>
          <p:cNvPr id="8" name="text 1"/>
          <p:cNvSpPr txBox="1"/>
          <p:nvPr/>
        </p:nvSpPr>
        <p:spPr>
          <a:xfrm>
            <a:off x="710875" y="5428094"/>
            <a:ext cx="1074878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340" b="1"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print</a:t>
            </a:r>
            <a:r>
              <a:rPr sz="2340" b="1" spc="10" dirty="0">
                <a:latin typeface="Arial" panose="020B0604020202020204"/>
                <a:cs typeface="Arial" panose="020B0604020202020204"/>
              </a:rPr>
              <a:t>(y)</a:t>
            </a:r>
            <a:endParaRPr sz="23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48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4525" y="2379299"/>
            <a:ext cx="4634100" cy="1057500"/>
          </a:xfrm>
          <a:prstGeom prst="rect">
            <a:avLst/>
          </a:prstGeom>
        </p:spPr>
      </p:pic>
      <p:sp>
        <p:nvSpPr>
          <p:cNvPr id="9" name="text 1"/>
          <p:cNvSpPr txBox="1"/>
          <p:nvPr/>
        </p:nvSpPr>
        <p:spPr>
          <a:xfrm>
            <a:off x="3600250" y="2512268"/>
            <a:ext cx="4425391" cy="66675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28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Quais os resultados das variáveis</a:t>
            </a:r>
            <a:endParaRPr sz="22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z="240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x e y respectivamente?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49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4100" y="3923524"/>
            <a:ext cx="1368600" cy="717000"/>
          </a:xfrm>
          <a:prstGeom prst="rect">
            <a:avLst/>
          </a:prstGeom>
        </p:spPr>
      </p:pic>
      <p:sp>
        <p:nvSpPr>
          <p:cNvPr id="10" name="text 1"/>
          <p:cNvSpPr txBox="1"/>
          <p:nvPr/>
        </p:nvSpPr>
        <p:spPr>
          <a:xfrm>
            <a:off x="4999825" y="4056493"/>
            <a:ext cx="987857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28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5 e 10?</a:t>
            </a:r>
            <a:endParaRPr sz="2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50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9099" y="3545675"/>
            <a:ext cx="2020116" cy="1313075"/>
          </a:xfrm>
          <a:prstGeom prst="rect">
            <a:avLst/>
          </a:prstGeom>
        </p:spPr>
      </p:pic>
      <p:pic>
        <p:nvPicPr>
          <p:cNvPr id="451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9099" y="3545675"/>
            <a:ext cx="2020115" cy="1313075"/>
          </a:xfrm>
          <a:prstGeom prst="rect">
            <a:avLst/>
          </a:prstGeom>
        </p:spPr>
      </p:pic>
      <p:pic>
        <p:nvPicPr>
          <p:cNvPr id="452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2474" y="5326325"/>
            <a:ext cx="4634101" cy="1057500"/>
          </a:xfrm>
          <a:prstGeom prst="rect">
            <a:avLst/>
          </a:prstGeom>
        </p:spPr>
      </p:pic>
      <p:sp>
        <p:nvSpPr>
          <p:cNvPr id="11" name="text 1"/>
          <p:cNvSpPr txBox="1"/>
          <p:nvPr/>
        </p:nvSpPr>
        <p:spPr>
          <a:xfrm>
            <a:off x="3768199" y="5459294"/>
            <a:ext cx="3165042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28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O RESULTADO É 5 e 5!</a:t>
            </a:r>
            <a:endParaRPr sz="22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3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454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455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456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457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458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648652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Trocando valores de duas variáveis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59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350" y="1988237"/>
            <a:ext cx="1306200" cy="716999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787075" y="2121206"/>
            <a:ext cx="871424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latin typeface="Arial" panose="020B0604020202020204"/>
                <a:cs typeface="Arial" panose="020B0604020202020204"/>
              </a:rPr>
              <a:t>x = </a:t>
            </a:r>
            <a:r>
              <a:rPr sz="2400" b="1"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10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60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350" y="2654987"/>
            <a:ext cx="1306200" cy="717000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787075" y="2787956"/>
            <a:ext cx="692659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latin typeface="Arial" panose="020B0604020202020204"/>
                <a:cs typeface="Arial" panose="020B0604020202020204"/>
              </a:rPr>
              <a:t>y = </a:t>
            </a:r>
            <a:r>
              <a:rPr sz="2400" b="1"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5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61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350" y="3885424"/>
            <a:ext cx="1306200" cy="717000"/>
          </a:xfrm>
          <a:prstGeom prst="rect">
            <a:avLst/>
          </a:prstGeom>
        </p:spPr>
      </p:pic>
      <p:sp>
        <p:nvSpPr>
          <p:cNvPr id="5" name="text 1"/>
          <p:cNvSpPr txBox="1"/>
          <p:nvPr/>
        </p:nvSpPr>
        <p:spPr>
          <a:xfrm>
            <a:off x="787075" y="4018393"/>
            <a:ext cx="680313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280" b="1" spc="10" dirty="0">
                <a:latin typeface="Arial" panose="020B0604020202020204"/>
                <a:cs typeface="Arial" panose="020B0604020202020204"/>
              </a:rPr>
              <a:t>x = y</a:t>
            </a:r>
            <a:endParaRPr sz="2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62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350" y="4533125"/>
            <a:ext cx="1306200" cy="717000"/>
          </a:xfrm>
          <a:prstGeom prst="rect">
            <a:avLst/>
          </a:prstGeom>
        </p:spPr>
      </p:pic>
      <p:sp>
        <p:nvSpPr>
          <p:cNvPr id="6" name="text 1"/>
          <p:cNvSpPr txBox="1"/>
          <p:nvPr/>
        </p:nvSpPr>
        <p:spPr>
          <a:xfrm>
            <a:off x="787075" y="4666094"/>
            <a:ext cx="680313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280" b="1" spc="10" dirty="0">
                <a:latin typeface="Arial" panose="020B0604020202020204"/>
                <a:cs typeface="Arial" panose="020B0604020202020204"/>
              </a:rPr>
              <a:t>y = x</a:t>
            </a:r>
            <a:endParaRPr sz="2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63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150" y="5218925"/>
            <a:ext cx="1306200" cy="717000"/>
          </a:xfrm>
          <a:prstGeom prst="rect">
            <a:avLst/>
          </a:prstGeom>
        </p:spPr>
      </p:pic>
      <p:sp>
        <p:nvSpPr>
          <p:cNvPr id="7" name="text 1"/>
          <p:cNvSpPr txBox="1"/>
          <p:nvPr/>
        </p:nvSpPr>
        <p:spPr>
          <a:xfrm>
            <a:off x="710875" y="5351894"/>
            <a:ext cx="1077012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370" b="1"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print</a:t>
            </a:r>
            <a:r>
              <a:rPr sz="2370" b="1" spc="10" dirty="0">
                <a:latin typeface="Arial" panose="020B0604020202020204"/>
                <a:cs typeface="Arial" panose="020B0604020202020204"/>
              </a:rPr>
              <a:t>(x)</a:t>
            </a:r>
            <a:endParaRPr sz="23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64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150" y="5904725"/>
            <a:ext cx="1306200" cy="717000"/>
          </a:xfrm>
          <a:prstGeom prst="rect">
            <a:avLst/>
          </a:prstGeom>
        </p:spPr>
      </p:pic>
      <p:sp>
        <p:nvSpPr>
          <p:cNvPr id="8" name="text 1"/>
          <p:cNvSpPr txBox="1"/>
          <p:nvPr/>
        </p:nvSpPr>
        <p:spPr>
          <a:xfrm>
            <a:off x="710875" y="6037694"/>
            <a:ext cx="1074878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340" b="1"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print</a:t>
            </a:r>
            <a:r>
              <a:rPr sz="2340" b="1" spc="10" dirty="0">
                <a:latin typeface="Arial" panose="020B0604020202020204"/>
                <a:cs typeface="Arial" panose="020B0604020202020204"/>
              </a:rPr>
              <a:t>(y)</a:t>
            </a:r>
            <a:endParaRPr sz="23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65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7550" y="2346737"/>
            <a:ext cx="3202200" cy="17100"/>
          </a:xfrm>
          <a:prstGeom prst="rect">
            <a:avLst/>
          </a:prstGeom>
        </p:spPr>
      </p:pic>
      <p:pic>
        <p:nvPicPr>
          <p:cNvPr id="466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3262" y="2332450"/>
            <a:ext cx="3059327" cy="44759"/>
          </a:xfrm>
          <a:prstGeom prst="rect">
            <a:avLst/>
          </a:prstGeom>
        </p:spPr>
      </p:pic>
      <p:pic>
        <p:nvPicPr>
          <p:cNvPr id="467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3762" y="2301437"/>
            <a:ext cx="158501" cy="122970"/>
          </a:xfrm>
          <a:prstGeom prst="rect">
            <a:avLst/>
          </a:prstGeom>
        </p:spPr>
      </p:pic>
      <p:pic>
        <p:nvPicPr>
          <p:cNvPr id="468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7700" y="2067600"/>
            <a:ext cx="1818000" cy="575400"/>
          </a:xfrm>
          <a:prstGeom prst="rect">
            <a:avLst/>
          </a:prstGeom>
        </p:spPr>
      </p:pic>
      <p:pic>
        <p:nvPicPr>
          <p:cNvPr id="469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2937" y="2062837"/>
            <a:ext cx="1827525" cy="584925"/>
          </a:xfrm>
          <a:prstGeom prst="rect">
            <a:avLst/>
          </a:prstGeom>
        </p:spPr>
      </p:pic>
      <p:pic>
        <p:nvPicPr>
          <p:cNvPr id="470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4700" y="2073000"/>
            <a:ext cx="499200" cy="717000"/>
          </a:xfrm>
          <a:prstGeom prst="rect">
            <a:avLst/>
          </a:prstGeom>
        </p:spPr>
      </p:pic>
      <p:sp>
        <p:nvSpPr>
          <p:cNvPr id="9" name="text 1"/>
          <p:cNvSpPr txBox="1"/>
          <p:nvPr/>
        </p:nvSpPr>
        <p:spPr>
          <a:xfrm>
            <a:off x="5340425" y="2205969"/>
            <a:ext cx="223418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latin typeface="Arial" panose="020B0604020202020204"/>
                <a:cs typeface="Arial" panose="020B0604020202020204"/>
              </a:rPr>
              <a:t>x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71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7550" y="3032537"/>
            <a:ext cx="3202200" cy="17100"/>
          </a:xfrm>
          <a:prstGeom prst="rect">
            <a:avLst/>
          </a:prstGeom>
        </p:spPr>
      </p:pic>
      <p:pic>
        <p:nvPicPr>
          <p:cNvPr id="472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3262" y="3018250"/>
            <a:ext cx="3059327" cy="44759"/>
          </a:xfrm>
          <a:prstGeom prst="rect">
            <a:avLst/>
          </a:prstGeom>
        </p:spPr>
      </p:pic>
      <p:pic>
        <p:nvPicPr>
          <p:cNvPr id="473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3762" y="2987237"/>
            <a:ext cx="158501" cy="122970"/>
          </a:xfrm>
          <a:prstGeom prst="rect">
            <a:avLst/>
          </a:prstGeom>
        </p:spPr>
      </p:pic>
      <p:pic>
        <p:nvPicPr>
          <p:cNvPr id="474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7700" y="2753400"/>
            <a:ext cx="1818000" cy="575399"/>
          </a:xfrm>
          <a:prstGeom prst="rect">
            <a:avLst/>
          </a:prstGeom>
        </p:spPr>
      </p:pic>
      <p:pic>
        <p:nvPicPr>
          <p:cNvPr id="475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2937" y="2748637"/>
            <a:ext cx="1827525" cy="584924"/>
          </a:xfrm>
          <a:prstGeom prst="rect">
            <a:avLst/>
          </a:prstGeom>
        </p:spPr>
      </p:pic>
      <p:pic>
        <p:nvPicPr>
          <p:cNvPr id="476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4700" y="2758799"/>
            <a:ext cx="499200" cy="717000"/>
          </a:xfrm>
          <a:prstGeom prst="rect">
            <a:avLst/>
          </a:prstGeom>
        </p:spPr>
      </p:pic>
      <p:sp>
        <p:nvSpPr>
          <p:cNvPr id="10" name="text 1"/>
          <p:cNvSpPr txBox="1"/>
          <p:nvPr/>
        </p:nvSpPr>
        <p:spPr>
          <a:xfrm>
            <a:off x="5340425" y="2891768"/>
            <a:ext cx="221285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latin typeface="Arial" panose="020B0604020202020204"/>
                <a:cs typeface="Arial" panose="020B0604020202020204"/>
              </a:rPr>
              <a:t>y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77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4300" y="2073000"/>
            <a:ext cx="636000" cy="717000"/>
          </a:xfrm>
          <a:prstGeom prst="rect">
            <a:avLst/>
          </a:prstGeom>
        </p:spPr>
      </p:pic>
      <p:sp>
        <p:nvSpPr>
          <p:cNvPr id="11" name="text 1"/>
          <p:cNvSpPr txBox="1"/>
          <p:nvPr/>
        </p:nvSpPr>
        <p:spPr>
          <a:xfrm>
            <a:off x="5950025" y="2205969"/>
            <a:ext cx="412394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10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78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7550" y="4175537"/>
            <a:ext cx="3202200" cy="17100"/>
          </a:xfrm>
          <a:prstGeom prst="rect">
            <a:avLst/>
          </a:prstGeom>
        </p:spPr>
      </p:pic>
      <p:pic>
        <p:nvPicPr>
          <p:cNvPr id="479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3262" y="4161250"/>
            <a:ext cx="3059327" cy="44759"/>
          </a:xfrm>
          <a:prstGeom prst="rect">
            <a:avLst/>
          </a:prstGeom>
        </p:spPr>
      </p:pic>
      <p:pic>
        <p:nvPicPr>
          <p:cNvPr id="480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3762" y="4130236"/>
            <a:ext cx="158501" cy="122970"/>
          </a:xfrm>
          <a:prstGeom prst="rect">
            <a:avLst/>
          </a:prstGeom>
        </p:spPr>
      </p:pic>
      <p:pic>
        <p:nvPicPr>
          <p:cNvPr id="481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7700" y="3896400"/>
            <a:ext cx="1818000" cy="575399"/>
          </a:xfrm>
          <a:prstGeom prst="rect">
            <a:avLst/>
          </a:prstGeom>
        </p:spPr>
      </p:pic>
      <p:pic>
        <p:nvPicPr>
          <p:cNvPr id="482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2937" y="3891637"/>
            <a:ext cx="1827525" cy="584924"/>
          </a:xfrm>
          <a:prstGeom prst="rect">
            <a:avLst/>
          </a:prstGeom>
        </p:spPr>
      </p:pic>
      <p:pic>
        <p:nvPicPr>
          <p:cNvPr id="483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4700" y="3901799"/>
            <a:ext cx="499200" cy="717000"/>
          </a:xfrm>
          <a:prstGeom prst="rect">
            <a:avLst/>
          </a:prstGeom>
        </p:spPr>
      </p:pic>
      <p:sp>
        <p:nvSpPr>
          <p:cNvPr id="12" name="text 1"/>
          <p:cNvSpPr txBox="1"/>
          <p:nvPr/>
        </p:nvSpPr>
        <p:spPr>
          <a:xfrm>
            <a:off x="5340425" y="4034768"/>
            <a:ext cx="223418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latin typeface="Arial" panose="020B0604020202020204"/>
                <a:cs typeface="Arial" panose="020B0604020202020204"/>
              </a:rPr>
              <a:t>x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84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7550" y="4861337"/>
            <a:ext cx="3202200" cy="17100"/>
          </a:xfrm>
          <a:prstGeom prst="rect">
            <a:avLst/>
          </a:prstGeom>
        </p:spPr>
      </p:pic>
      <p:pic>
        <p:nvPicPr>
          <p:cNvPr id="485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3262" y="4847050"/>
            <a:ext cx="3059327" cy="44759"/>
          </a:xfrm>
          <a:prstGeom prst="rect">
            <a:avLst/>
          </a:prstGeom>
        </p:spPr>
      </p:pic>
      <p:pic>
        <p:nvPicPr>
          <p:cNvPr id="486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3762" y="4816036"/>
            <a:ext cx="158501" cy="122970"/>
          </a:xfrm>
          <a:prstGeom prst="rect">
            <a:avLst/>
          </a:prstGeom>
        </p:spPr>
      </p:pic>
      <p:pic>
        <p:nvPicPr>
          <p:cNvPr id="487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7700" y="4582200"/>
            <a:ext cx="1818000" cy="575400"/>
          </a:xfrm>
          <a:prstGeom prst="rect">
            <a:avLst/>
          </a:prstGeom>
        </p:spPr>
      </p:pic>
      <p:pic>
        <p:nvPicPr>
          <p:cNvPr id="488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2937" y="4577438"/>
            <a:ext cx="1827525" cy="584924"/>
          </a:xfrm>
          <a:prstGeom prst="rect">
            <a:avLst/>
          </a:prstGeom>
        </p:spPr>
      </p:pic>
      <p:pic>
        <p:nvPicPr>
          <p:cNvPr id="489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4700" y="4587600"/>
            <a:ext cx="499200" cy="717000"/>
          </a:xfrm>
          <a:prstGeom prst="rect">
            <a:avLst/>
          </a:prstGeom>
        </p:spPr>
      </p:pic>
      <p:sp>
        <p:nvSpPr>
          <p:cNvPr id="13" name="text 1"/>
          <p:cNvSpPr txBox="1"/>
          <p:nvPr/>
        </p:nvSpPr>
        <p:spPr>
          <a:xfrm>
            <a:off x="5340425" y="4720569"/>
            <a:ext cx="221285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latin typeface="Arial" panose="020B0604020202020204"/>
                <a:cs typeface="Arial" panose="020B0604020202020204"/>
              </a:rPr>
              <a:t>y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90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4300" y="2758799"/>
            <a:ext cx="636000" cy="717000"/>
          </a:xfrm>
          <a:prstGeom prst="rect">
            <a:avLst/>
          </a:prstGeom>
        </p:spPr>
      </p:pic>
      <p:sp>
        <p:nvSpPr>
          <p:cNvPr id="14" name="text 1"/>
          <p:cNvSpPr txBox="1"/>
          <p:nvPr/>
        </p:nvSpPr>
        <p:spPr>
          <a:xfrm>
            <a:off x="5950025" y="2891768"/>
            <a:ext cx="235611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5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91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8100" y="3977999"/>
            <a:ext cx="636000" cy="717000"/>
          </a:xfrm>
          <a:prstGeom prst="rect">
            <a:avLst/>
          </a:prstGeom>
        </p:spPr>
      </p:pic>
      <p:sp>
        <p:nvSpPr>
          <p:cNvPr id="15" name="text 1"/>
          <p:cNvSpPr txBox="1"/>
          <p:nvPr/>
        </p:nvSpPr>
        <p:spPr>
          <a:xfrm>
            <a:off x="5873825" y="4110968"/>
            <a:ext cx="412394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10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92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4300" y="3896400"/>
            <a:ext cx="636000" cy="575399"/>
          </a:xfrm>
          <a:prstGeom prst="rect">
            <a:avLst/>
          </a:prstGeom>
        </p:spPr>
      </p:pic>
      <p:sp>
        <p:nvSpPr>
          <p:cNvPr id="16" name="text 1"/>
          <p:cNvSpPr txBox="1"/>
          <p:nvPr/>
        </p:nvSpPr>
        <p:spPr>
          <a:xfrm>
            <a:off x="5950025" y="4070517"/>
            <a:ext cx="539496" cy="35737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70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X</a:t>
            </a:r>
            <a:endParaRPr sz="27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93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3900" y="3977999"/>
            <a:ext cx="636000" cy="717000"/>
          </a:xfrm>
          <a:prstGeom prst="rect">
            <a:avLst/>
          </a:prstGeom>
        </p:spPr>
      </p:pic>
      <p:sp>
        <p:nvSpPr>
          <p:cNvPr id="17" name="text 1"/>
          <p:cNvSpPr txBox="1"/>
          <p:nvPr/>
        </p:nvSpPr>
        <p:spPr>
          <a:xfrm>
            <a:off x="6559625" y="4110968"/>
            <a:ext cx="235610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5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94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8100" y="4663800"/>
            <a:ext cx="636000" cy="717000"/>
          </a:xfrm>
          <a:prstGeom prst="rect">
            <a:avLst/>
          </a:prstGeom>
        </p:spPr>
      </p:pic>
      <p:sp>
        <p:nvSpPr>
          <p:cNvPr id="18" name="text 1"/>
          <p:cNvSpPr txBox="1"/>
          <p:nvPr/>
        </p:nvSpPr>
        <p:spPr>
          <a:xfrm>
            <a:off x="5873825" y="4796769"/>
            <a:ext cx="235611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5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95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8100" y="4582200"/>
            <a:ext cx="636000" cy="575400"/>
          </a:xfrm>
          <a:prstGeom prst="rect">
            <a:avLst/>
          </a:prstGeom>
        </p:spPr>
      </p:pic>
      <p:sp>
        <p:nvSpPr>
          <p:cNvPr id="19" name="text 1"/>
          <p:cNvSpPr txBox="1"/>
          <p:nvPr/>
        </p:nvSpPr>
        <p:spPr>
          <a:xfrm>
            <a:off x="5873825" y="4756317"/>
            <a:ext cx="539496" cy="35737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70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X</a:t>
            </a:r>
            <a:endParaRPr sz="27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96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3900" y="4663800"/>
            <a:ext cx="636000" cy="717000"/>
          </a:xfrm>
          <a:prstGeom prst="rect">
            <a:avLst/>
          </a:prstGeom>
        </p:spPr>
      </p:pic>
      <p:sp>
        <p:nvSpPr>
          <p:cNvPr id="20" name="text 1"/>
          <p:cNvSpPr txBox="1"/>
          <p:nvPr/>
        </p:nvSpPr>
        <p:spPr>
          <a:xfrm>
            <a:off x="6559625" y="4796769"/>
            <a:ext cx="235610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5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7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498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499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500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501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502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648652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Trocando valores de duas variáveis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503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350" y="1759637"/>
            <a:ext cx="1306200" cy="716999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787075" y="1892606"/>
            <a:ext cx="871424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latin typeface="Arial" panose="020B0604020202020204"/>
                <a:cs typeface="Arial" panose="020B0604020202020204"/>
              </a:rPr>
              <a:t>x = </a:t>
            </a:r>
            <a:r>
              <a:rPr sz="2400" b="1"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10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504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350" y="2426387"/>
            <a:ext cx="1306200" cy="716999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787075" y="2559356"/>
            <a:ext cx="692659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latin typeface="Arial" panose="020B0604020202020204"/>
                <a:cs typeface="Arial" panose="020B0604020202020204"/>
              </a:rPr>
              <a:t>y = </a:t>
            </a:r>
            <a:r>
              <a:rPr sz="2400" b="1"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5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505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350" y="4037824"/>
            <a:ext cx="1306200" cy="717000"/>
          </a:xfrm>
          <a:prstGeom prst="rect">
            <a:avLst/>
          </a:prstGeom>
        </p:spPr>
      </p:pic>
      <p:sp>
        <p:nvSpPr>
          <p:cNvPr id="5" name="text 1"/>
          <p:cNvSpPr txBox="1"/>
          <p:nvPr/>
        </p:nvSpPr>
        <p:spPr>
          <a:xfrm>
            <a:off x="787075" y="4170793"/>
            <a:ext cx="680313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280" b="1" spc="10" dirty="0">
                <a:latin typeface="Arial" panose="020B0604020202020204"/>
                <a:cs typeface="Arial" panose="020B0604020202020204"/>
              </a:rPr>
              <a:t>x = y</a:t>
            </a:r>
            <a:endParaRPr sz="2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506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350" y="4685525"/>
            <a:ext cx="1677900" cy="717000"/>
          </a:xfrm>
          <a:prstGeom prst="rect">
            <a:avLst/>
          </a:prstGeom>
        </p:spPr>
      </p:pic>
      <p:sp>
        <p:nvSpPr>
          <p:cNvPr id="6" name="text 1"/>
          <p:cNvSpPr txBox="1"/>
          <p:nvPr/>
        </p:nvSpPr>
        <p:spPr>
          <a:xfrm>
            <a:off x="787075" y="4818494"/>
            <a:ext cx="1225296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280" b="1" spc="10" dirty="0">
                <a:latin typeface="Arial" panose="020B0604020202020204"/>
                <a:cs typeface="Arial" panose="020B0604020202020204"/>
              </a:rPr>
              <a:t>y = temp</a:t>
            </a:r>
            <a:endParaRPr sz="2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507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150" y="5371325"/>
            <a:ext cx="1306200" cy="717000"/>
          </a:xfrm>
          <a:prstGeom prst="rect">
            <a:avLst/>
          </a:prstGeom>
        </p:spPr>
      </p:pic>
      <p:sp>
        <p:nvSpPr>
          <p:cNvPr id="7" name="text 1"/>
          <p:cNvSpPr txBox="1"/>
          <p:nvPr/>
        </p:nvSpPr>
        <p:spPr>
          <a:xfrm>
            <a:off x="710875" y="5504294"/>
            <a:ext cx="1077012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370" b="1"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print</a:t>
            </a:r>
            <a:r>
              <a:rPr sz="2370" b="1" spc="10" dirty="0">
                <a:latin typeface="Arial" panose="020B0604020202020204"/>
                <a:cs typeface="Arial" panose="020B0604020202020204"/>
              </a:rPr>
              <a:t>(x)</a:t>
            </a:r>
            <a:endParaRPr sz="23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508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150" y="6057125"/>
            <a:ext cx="1306200" cy="717000"/>
          </a:xfrm>
          <a:prstGeom prst="rect">
            <a:avLst/>
          </a:prstGeom>
        </p:spPr>
      </p:pic>
      <p:sp>
        <p:nvSpPr>
          <p:cNvPr id="8" name="text 1"/>
          <p:cNvSpPr txBox="1"/>
          <p:nvPr/>
        </p:nvSpPr>
        <p:spPr>
          <a:xfrm>
            <a:off x="710875" y="6190094"/>
            <a:ext cx="1074878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340" b="1"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print</a:t>
            </a:r>
            <a:r>
              <a:rPr sz="2340" b="1" spc="10" dirty="0">
                <a:latin typeface="Arial" panose="020B0604020202020204"/>
                <a:cs typeface="Arial" panose="020B0604020202020204"/>
              </a:rPr>
              <a:t>(y)</a:t>
            </a:r>
            <a:endParaRPr sz="23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509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7550" y="2118137"/>
            <a:ext cx="3202200" cy="17100"/>
          </a:xfrm>
          <a:prstGeom prst="rect">
            <a:avLst/>
          </a:prstGeom>
        </p:spPr>
      </p:pic>
      <p:pic>
        <p:nvPicPr>
          <p:cNvPr id="510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3262" y="2103850"/>
            <a:ext cx="3059327" cy="44759"/>
          </a:xfrm>
          <a:prstGeom prst="rect">
            <a:avLst/>
          </a:prstGeom>
        </p:spPr>
      </p:pic>
      <p:pic>
        <p:nvPicPr>
          <p:cNvPr id="511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3762" y="2072837"/>
            <a:ext cx="158501" cy="122970"/>
          </a:xfrm>
          <a:prstGeom prst="rect">
            <a:avLst/>
          </a:prstGeom>
        </p:spPr>
      </p:pic>
      <p:pic>
        <p:nvPicPr>
          <p:cNvPr id="512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7700" y="1839000"/>
            <a:ext cx="1818000" cy="575400"/>
          </a:xfrm>
          <a:prstGeom prst="rect">
            <a:avLst/>
          </a:prstGeom>
        </p:spPr>
      </p:pic>
      <p:pic>
        <p:nvPicPr>
          <p:cNvPr id="513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2937" y="1834237"/>
            <a:ext cx="1827525" cy="584925"/>
          </a:xfrm>
          <a:prstGeom prst="rect">
            <a:avLst/>
          </a:prstGeom>
        </p:spPr>
      </p:pic>
      <p:pic>
        <p:nvPicPr>
          <p:cNvPr id="514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4700" y="1844400"/>
            <a:ext cx="499200" cy="717000"/>
          </a:xfrm>
          <a:prstGeom prst="rect">
            <a:avLst/>
          </a:prstGeom>
        </p:spPr>
      </p:pic>
      <p:sp>
        <p:nvSpPr>
          <p:cNvPr id="9" name="text 1"/>
          <p:cNvSpPr txBox="1"/>
          <p:nvPr/>
        </p:nvSpPr>
        <p:spPr>
          <a:xfrm>
            <a:off x="5340425" y="1977369"/>
            <a:ext cx="223418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latin typeface="Arial" panose="020B0604020202020204"/>
                <a:cs typeface="Arial" panose="020B0604020202020204"/>
              </a:rPr>
              <a:t>x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515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7550" y="2803937"/>
            <a:ext cx="3202200" cy="17100"/>
          </a:xfrm>
          <a:prstGeom prst="rect">
            <a:avLst/>
          </a:prstGeom>
        </p:spPr>
      </p:pic>
      <p:pic>
        <p:nvPicPr>
          <p:cNvPr id="516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3262" y="2789650"/>
            <a:ext cx="3059327" cy="44759"/>
          </a:xfrm>
          <a:prstGeom prst="rect">
            <a:avLst/>
          </a:prstGeom>
        </p:spPr>
      </p:pic>
      <p:pic>
        <p:nvPicPr>
          <p:cNvPr id="517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3762" y="2758637"/>
            <a:ext cx="158501" cy="122970"/>
          </a:xfrm>
          <a:prstGeom prst="rect">
            <a:avLst/>
          </a:prstGeom>
        </p:spPr>
      </p:pic>
      <p:pic>
        <p:nvPicPr>
          <p:cNvPr id="518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7700" y="2524800"/>
            <a:ext cx="1818000" cy="575400"/>
          </a:xfrm>
          <a:prstGeom prst="rect">
            <a:avLst/>
          </a:prstGeom>
        </p:spPr>
      </p:pic>
      <p:pic>
        <p:nvPicPr>
          <p:cNvPr id="519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2937" y="2520037"/>
            <a:ext cx="1827525" cy="584925"/>
          </a:xfrm>
          <a:prstGeom prst="rect">
            <a:avLst/>
          </a:prstGeom>
        </p:spPr>
      </p:pic>
      <p:pic>
        <p:nvPicPr>
          <p:cNvPr id="520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4700" y="2530200"/>
            <a:ext cx="499200" cy="717000"/>
          </a:xfrm>
          <a:prstGeom prst="rect">
            <a:avLst/>
          </a:prstGeom>
        </p:spPr>
      </p:pic>
      <p:sp>
        <p:nvSpPr>
          <p:cNvPr id="10" name="text 1"/>
          <p:cNvSpPr txBox="1"/>
          <p:nvPr/>
        </p:nvSpPr>
        <p:spPr>
          <a:xfrm>
            <a:off x="5340425" y="2663169"/>
            <a:ext cx="221285" cy="3047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latin typeface="Arial" panose="020B0604020202020204"/>
                <a:cs typeface="Arial" panose="020B0604020202020204"/>
              </a:rPr>
              <a:t>y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521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4300" y="1844400"/>
            <a:ext cx="636000" cy="717000"/>
          </a:xfrm>
          <a:prstGeom prst="rect">
            <a:avLst/>
          </a:prstGeom>
        </p:spPr>
      </p:pic>
      <p:sp>
        <p:nvSpPr>
          <p:cNvPr id="11" name="text 1"/>
          <p:cNvSpPr txBox="1"/>
          <p:nvPr/>
        </p:nvSpPr>
        <p:spPr>
          <a:xfrm>
            <a:off x="5950025" y="1977369"/>
            <a:ext cx="412394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10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522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7550" y="4327937"/>
            <a:ext cx="3202200" cy="17100"/>
          </a:xfrm>
          <a:prstGeom prst="rect">
            <a:avLst/>
          </a:prstGeom>
        </p:spPr>
      </p:pic>
      <p:pic>
        <p:nvPicPr>
          <p:cNvPr id="523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3262" y="4313650"/>
            <a:ext cx="3059327" cy="44759"/>
          </a:xfrm>
          <a:prstGeom prst="rect">
            <a:avLst/>
          </a:prstGeom>
        </p:spPr>
      </p:pic>
      <p:pic>
        <p:nvPicPr>
          <p:cNvPr id="524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3762" y="4282637"/>
            <a:ext cx="158501" cy="122970"/>
          </a:xfrm>
          <a:prstGeom prst="rect">
            <a:avLst/>
          </a:prstGeom>
        </p:spPr>
      </p:pic>
      <p:pic>
        <p:nvPicPr>
          <p:cNvPr id="525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7700" y="4048800"/>
            <a:ext cx="1818000" cy="575399"/>
          </a:xfrm>
          <a:prstGeom prst="rect">
            <a:avLst/>
          </a:prstGeom>
        </p:spPr>
      </p:pic>
      <p:pic>
        <p:nvPicPr>
          <p:cNvPr id="526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2937" y="4044037"/>
            <a:ext cx="1827525" cy="584924"/>
          </a:xfrm>
          <a:prstGeom prst="rect">
            <a:avLst/>
          </a:prstGeom>
        </p:spPr>
      </p:pic>
      <p:pic>
        <p:nvPicPr>
          <p:cNvPr id="527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4700" y="4130399"/>
            <a:ext cx="499200" cy="717000"/>
          </a:xfrm>
          <a:prstGeom prst="rect">
            <a:avLst/>
          </a:prstGeom>
        </p:spPr>
      </p:pic>
      <p:sp>
        <p:nvSpPr>
          <p:cNvPr id="12" name="text 1"/>
          <p:cNvSpPr txBox="1"/>
          <p:nvPr/>
        </p:nvSpPr>
        <p:spPr>
          <a:xfrm>
            <a:off x="5340425" y="4263369"/>
            <a:ext cx="223418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latin typeface="Arial" panose="020B0604020202020204"/>
                <a:cs typeface="Arial" panose="020B0604020202020204"/>
              </a:rPr>
              <a:t>x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528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9250" y="5030825"/>
            <a:ext cx="2830500" cy="13200"/>
          </a:xfrm>
          <a:prstGeom prst="rect">
            <a:avLst/>
          </a:prstGeom>
        </p:spPr>
      </p:pic>
      <p:pic>
        <p:nvPicPr>
          <p:cNvPr id="529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4962" y="5017337"/>
            <a:ext cx="2687627" cy="40975"/>
          </a:xfrm>
          <a:prstGeom prst="rect">
            <a:avLst/>
          </a:prstGeom>
        </p:spPr>
      </p:pic>
      <p:pic>
        <p:nvPicPr>
          <p:cNvPr id="530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3794" y="4970139"/>
            <a:ext cx="158470" cy="122970"/>
          </a:xfrm>
          <a:prstGeom prst="rect">
            <a:avLst/>
          </a:prstGeom>
        </p:spPr>
      </p:pic>
      <p:pic>
        <p:nvPicPr>
          <p:cNvPr id="531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7700" y="4734600"/>
            <a:ext cx="1818000" cy="575400"/>
          </a:xfrm>
          <a:prstGeom prst="rect">
            <a:avLst/>
          </a:prstGeom>
        </p:spPr>
      </p:pic>
      <p:pic>
        <p:nvPicPr>
          <p:cNvPr id="532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2937" y="4729838"/>
            <a:ext cx="1827525" cy="584924"/>
          </a:xfrm>
          <a:prstGeom prst="rect">
            <a:avLst/>
          </a:prstGeom>
        </p:spPr>
      </p:pic>
      <p:pic>
        <p:nvPicPr>
          <p:cNvPr id="533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4700" y="4740000"/>
            <a:ext cx="499200" cy="717000"/>
          </a:xfrm>
          <a:prstGeom prst="rect">
            <a:avLst/>
          </a:prstGeom>
        </p:spPr>
      </p:pic>
      <p:sp>
        <p:nvSpPr>
          <p:cNvPr id="13" name="text 1"/>
          <p:cNvSpPr txBox="1"/>
          <p:nvPr/>
        </p:nvSpPr>
        <p:spPr>
          <a:xfrm>
            <a:off x="5340425" y="4872969"/>
            <a:ext cx="221285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latin typeface="Arial" panose="020B0604020202020204"/>
                <a:cs typeface="Arial" panose="020B0604020202020204"/>
              </a:rPr>
              <a:t>y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534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8100" y="4130399"/>
            <a:ext cx="636000" cy="717000"/>
          </a:xfrm>
          <a:prstGeom prst="rect">
            <a:avLst/>
          </a:prstGeom>
        </p:spPr>
      </p:pic>
      <p:pic>
        <p:nvPicPr>
          <p:cNvPr id="535" name="Image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150" y="3275824"/>
            <a:ext cx="1754100" cy="717000"/>
          </a:xfrm>
          <a:prstGeom prst="rect">
            <a:avLst/>
          </a:prstGeom>
        </p:spPr>
      </p:pic>
      <p:sp>
        <p:nvSpPr>
          <p:cNvPr id="14" name="text 1"/>
          <p:cNvSpPr txBox="1"/>
          <p:nvPr/>
        </p:nvSpPr>
        <p:spPr>
          <a:xfrm>
            <a:off x="710875" y="3408793"/>
            <a:ext cx="1227429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280" b="1" spc="10" dirty="0">
                <a:latin typeface="Arial" panose="020B0604020202020204"/>
                <a:cs typeface="Arial" panose="020B0604020202020204"/>
              </a:rPr>
              <a:t>temp = x</a:t>
            </a:r>
            <a:endParaRPr sz="2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536" name="Image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0650" y="3558125"/>
            <a:ext cx="2283000" cy="34200"/>
          </a:xfrm>
          <a:prstGeom prst="rect">
            <a:avLst/>
          </a:prstGeom>
        </p:spPr>
      </p:pic>
      <p:pic>
        <p:nvPicPr>
          <p:cNvPr id="537" name="Image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362" y="3543837"/>
            <a:ext cx="2140144" cy="60206"/>
          </a:xfrm>
          <a:prstGeom prst="rect">
            <a:avLst/>
          </a:prstGeom>
        </p:spPr>
      </p:pic>
      <p:pic>
        <p:nvPicPr>
          <p:cNvPr id="538" name="Image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7224" y="3528276"/>
            <a:ext cx="158944" cy="122961"/>
          </a:xfrm>
          <a:prstGeom prst="rect">
            <a:avLst/>
          </a:prstGeom>
        </p:spPr>
      </p:pic>
      <p:pic>
        <p:nvPicPr>
          <p:cNvPr id="539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7700" y="3286800"/>
            <a:ext cx="1818000" cy="575399"/>
          </a:xfrm>
          <a:prstGeom prst="rect">
            <a:avLst/>
          </a:prstGeom>
        </p:spPr>
      </p:pic>
      <p:pic>
        <p:nvPicPr>
          <p:cNvPr id="540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2937" y="3282037"/>
            <a:ext cx="1827525" cy="584924"/>
          </a:xfrm>
          <a:prstGeom prst="rect">
            <a:avLst/>
          </a:prstGeom>
        </p:spPr>
      </p:pic>
      <p:pic>
        <p:nvPicPr>
          <p:cNvPr id="541" name="Image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4625" y="3292199"/>
            <a:ext cx="933000" cy="717000"/>
          </a:xfrm>
          <a:prstGeom prst="rect">
            <a:avLst/>
          </a:prstGeom>
        </p:spPr>
      </p:pic>
      <p:sp>
        <p:nvSpPr>
          <p:cNvPr id="15" name="text 1"/>
          <p:cNvSpPr txBox="1"/>
          <p:nvPr/>
        </p:nvSpPr>
        <p:spPr>
          <a:xfrm>
            <a:off x="4830350" y="3425168"/>
            <a:ext cx="768401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latin typeface="Arial" panose="020B0604020202020204"/>
                <a:cs typeface="Arial" panose="020B0604020202020204"/>
              </a:rPr>
              <a:t>temp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542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4300" y="2530200"/>
            <a:ext cx="636000" cy="717000"/>
          </a:xfrm>
          <a:prstGeom prst="rect">
            <a:avLst/>
          </a:prstGeom>
        </p:spPr>
      </p:pic>
      <p:sp>
        <p:nvSpPr>
          <p:cNvPr id="16" name="text 1"/>
          <p:cNvSpPr txBox="1"/>
          <p:nvPr/>
        </p:nvSpPr>
        <p:spPr>
          <a:xfrm>
            <a:off x="5950025" y="2663169"/>
            <a:ext cx="235611" cy="3047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5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543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4300" y="3292199"/>
            <a:ext cx="636000" cy="717000"/>
          </a:xfrm>
          <a:prstGeom prst="rect">
            <a:avLst/>
          </a:prstGeom>
        </p:spPr>
      </p:pic>
      <p:sp>
        <p:nvSpPr>
          <p:cNvPr id="17" name="text 1"/>
          <p:cNvSpPr txBox="1"/>
          <p:nvPr/>
        </p:nvSpPr>
        <p:spPr>
          <a:xfrm>
            <a:off x="5950025" y="3425168"/>
            <a:ext cx="412394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10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544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0062" y="4173900"/>
            <a:ext cx="636000" cy="717000"/>
          </a:xfrm>
          <a:prstGeom prst="rect">
            <a:avLst/>
          </a:prstGeom>
        </p:spPr>
      </p:pic>
      <p:sp>
        <p:nvSpPr>
          <p:cNvPr id="18" name="text 1"/>
          <p:cNvSpPr txBox="1"/>
          <p:nvPr/>
        </p:nvSpPr>
        <p:spPr>
          <a:xfrm>
            <a:off x="5845787" y="4306869"/>
            <a:ext cx="412394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10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545" name="Image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6137" y="4092299"/>
            <a:ext cx="636000" cy="575400"/>
          </a:xfrm>
          <a:prstGeom prst="rect">
            <a:avLst/>
          </a:prstGeom>
        </p:spPr>
      </p:pic>
      <p:sp>
        <p:nvSpPr>
          <p:cNvPr id="19" name="text 1"/>
          <p:cNvSpPr txBox="1"/>
          <p:nvPr/>
        </p:nvSpPr>
        <p:spPr>
          <a:xfrm>
            <a:off x="5901862" y="4266417"/>
            <a:ext cx="539496" cy="35737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70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X</a:t>
            </a:r>
            <a:endParaRPr sz="27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546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2500" y="4130399"/>
            <a:ext cx="636000" cy="717000"/>
          </a:xfrm>
          <a:prstGeom prst="rect">
            <a:avLst/>
          </a:prstGeom>
        </p:spPr>
      </p:pic>
      <p:sp>
        <p:nvSpPr>
          <p:cNvPr id="20" name="text 1"/>
          <p:cNvSpPr txBox="1"/>
          <p:nvPr/>
        </p:nvSpPr>
        <p:spPr>
          <a:xfrm>
            <a:off x="6788225" y="4263369"/>
            <a:ext cx="235610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5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547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8100" y="4740000"/>
            <a:ext cx="636000" cy="717000"/>
          </a:xfrm>
          <a:prstGeom prst="rect">
            <a:avLst/>
          </a:prstGeom>
        </p:spPr>
      </p:pic>
      <p:sp>
        <p:nvSpPr>
          <p:cNvPr id="21" name="text 1"/>
          <p:cNvSpPr txBox="1"/>
          <p:nvPr/>
        </p:nvSpPr>
        <p:spPr>
          <a:xfrm>
            <a:off x="5873825" y="4872969"/>
            <a:ext cx="235611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5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548" name="Image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3900" y="4658400"/>
            <a:ext cx="636000" cy="575400"/>
          </a:xfrm>
          <a:prstGeom prst="rect">
            <a:avLst/>
          </a:prstGeom>
        </p:spPr>
      </p:pic>
      <p:sp>
        <p:nvSpPr>
          <p:cNvPr id="22" name="text 1"/>
          <p:cNvSpPr txBox="1"/>
          <p:nvPr/>
        </p:nvSpPr>
        <p:spPr>
          <a:xfrm>
            <a:off x="5839625" y="4832517"/>
            <a:ext cx="539496" cy="35737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70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X</a:t>
            </a:r>
            <a:endParaRPr sz="27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549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300" y="4816200"/>
            <a:ext cx="636000" cy="717000"/>
          </a:xfrm>
          <a:prstGeom prst="rect">
            <a:avLst/>
          </a:prstGeom>
        </p:spPr>
      </p:pic>
      <p:sp>
        <p:nvSpPr>
          <p:cNvPr id="23" name="text 1"/>
          <p:cNvSpPr txBox="1"/>
          <p:nvPr/>
        </p:nvSpPr>
        <p:spPr>
          <a:xfrm>
            <a:off x="6712025" y="4949169"/>
            <a:ext cx="412395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10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550" name="Image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3725" y="5629475"/>
            <a:ext cx="6158100" cy="798600"/>
          </a:xfrm>
          <a:prstGeom prst="rect">
            <a:avLst/>
          </a:prstGeom>
        </p:spPr>
      </p:pic>
      <p:sp>
        <p:nvSpPr>
          <p:cNvPr id="24" name="text 1"/>
          <p:cNvSpPr txBox="1"/>
          <p:nvPr/>
        </p:nvSpPr>
        <p:spPr>
          <a:xfrm>
            <a:off x="2589450" y="5762444"/>
            <a:ext cx="5908550" cy="66675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34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Agora está certo, os valores foram trocados!</a:t>
            </a:r>
            <a:endParaRPr sz="23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z="240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Serão impresssos respectivamente 5 e 10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1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52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553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554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555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556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347726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Atribuição múltipla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557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831450"/>
            <a:ext cx="6462600" cy="473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979425" y="2028808"/>
            <a:ext cx="643128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Com a atribuição múltipla é possível definir vários valores para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979425" y="2305033"/>
            <a:ext cx="619506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variáveis diferentes de uma só vez, como o exemplo abaixo: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pic>
        <p:nvPicPr>
          <p:cNvPr id="558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875375"/>
            <a:ext cx="3553900" cy="1019950"/>
          </a:xfrm>
          <a:prstGeom prst="rect">
            <a:avLst/>
          </a:prstGeom>
        </p:spPr>
      </p:pic>
      <p:pic>
        <p:nvPicPr>
          <p:cNvPr id="559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875375"/>
            <a:ext cx="3553900" cy="1019949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0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61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562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563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564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565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431700"/>
            <a:ext cx="71463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797815" y="541554"/>
            <a:ext cx="7041515" cy="92329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Trocando os valores de duas variáveis</a:t>
            </a:r>
            <a:endParaRPr sz="3000" b="1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com a atribuição Múltipla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566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831450"/>
            <a:ext cx="6462600" cy="473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979425" y="2028808"/>
            <a:ext cx="612013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Usando a atribuição múltipla o exemplo anterior da troca de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979425" y="2305033"/>
            <a:ext cx="537591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valores das variáveis ficaria bem mais simples, veja: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pic>
        <p:nvPicPr>
          <p:cNvPr id="567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2775" y="3052899"/>
            <a:ext cx="3268150" cy="2770350"/>
          </a:xfrm>
          <a:prstGeom prst="rect">
            <a:avLst/>
          </a:prstGeom>
        </p:spPr>
      </p:pic>
      <p:pic>
        <p:nvPicPr>
          <p:cNvPr id="568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2775" y="3052900"/>
            <a:ext cx="3268150" cy="277035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7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88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323800"/>
          </a:xfrm>
          <a:prstGeom prst="rect">
            <a:avLst/>
          </a:prstGeom>
        </p:spPr>
      </p:pic>
      <p:pic>
        <p:nvPicPr>
          <p:cNvPr id="589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703" y="5323800"/>
            <a:ext cx="3047700" cy="102900"/>
          </a:xfrm>
          <a:prstGeom prst="rect">
            <a:avLst/>
          </a:prstGeom>
        </p:spPr>
      </p:pic>
      <p:pic>
        <p:nvPicPr>
          <p:cNvPr id="590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270" y="5323800"/>
            <a:ext cx="3047700" cy="102900"/>
          </a:xfrm>
          <a:prstGeom prst="rect">
            <a:avLst/>
          </a:prstGeom>
        </p:spPr>
      </p:pic>
      <p:pic>
        <p:nvPicPr>
          <p:cNvPr id="591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323800"/>
            <a:ext cx="3047700" cy="102900"/>
          </a:xfrm>
          <a:prstGeom prst="rect">
            <a:avLst/>
          </a:prstGeom>
        </p:spPr>
      </p:pic>
      <p:pic>
        <p:nvPicPr>
          <p:cNvPr id="592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525" y="3816774"/>
            <a:ext cx="7772400" cy="1094399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1050477" y="4125552"/>
            <a:ext cx="7413956" cy="68031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80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Entrada e Saída de Dados</a:t>
            </a:r>
            <a:endParaRPr sz="4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593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6012" y="475550"/>
            <a:ext cx="3511974" cy="3511974"/>
          </a:xfrm>
          <a:prstGeom prst="rect">
            <a:avLst/>
          </a:prstGeom>
        </p:spPr>
      </p:pic>
      <p:pic>
        <p:nvPicPr>
          <p:cNvPr id="594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6012" y="475549"/>
            <a:ext cx="3511974" cy="3511974"/>
          </a:xfrm>
          <a:prstGeom prst="rect">
            <a:avLst/>
          </a:prstGeom>
        </p:spPr>
      </p:pic>
      <p:pic>
        <p:nvPicPr>
          <p:cNvPr id="595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075" y="0"/>
            <a:ext cx="2618924" cy="2618937"/>
          </a:xfrm>
          <a:prstGeom prst="rect">
            <a:avLst/>
          </a:prstGeom>
        </p:spPr>
      </p:pic>
      <p:pic>
        <p:nvPicPr>
          <p:cNvPr id="596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075" y="0"/>
            <a:ext cx="2618924" cy="2618937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7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98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599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600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601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602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326199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Entrada de Dados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603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831450"/>
            <a:ext cx="6462600" cy="473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2028808"/>
            <a:ext cx="5949315" cy="830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Uso da função </a:t>
            </a:r>
            <a:r>
              <a:rPr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input( )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9080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Maneira mais básica de entrada de dados em Python,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45720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ela recebe um string e armazena em uma </a:t>
            </a:r>
            <a:r>
              <a:rPr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variável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893825" y="2933683"/>
            <a:ext cx="3735565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&gt;&gt;&gt; </a:t>
            </a:r>
            <a:r>
              <a:rPr sz="1800"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nome</a:t>
            </a: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= </a:t>
            </a:r>
            <a:r>
              <a:rPr sz="180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input</a:t>
            </a: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(‘Digite seu nome: ’)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527149" y="3286108"/>
            <a:ext cx="552323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O comando acima irá gerar a seguinte mensagem: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893825" y="3638533"/>
            <a:ext cx="2284860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4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&gt;&gt;&gt; </a:t>
            </a:r>
            <a:r>
              <a:rPr sz="174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Digite seu nome: _</a:t>
            </a:r>
            <a:endParaRPr sz="17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527149" y="3990958"/>
            <a:ext cx="53733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O cursor _ está esperando que algo seja digitado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893825" y="4343383"/>
            <a:ext cx="3002448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&gt;&gt;&gt; </a:t>
            </a:r>
            <a:r>
              <a:rPr sz="180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Digite seu nome:</a:t>
            </a: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Antônio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527149" y="4695808"/>
            <a:ext cx="5976620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Após digitado, o valor é armazenado na variável </a:t>
            </a:r>
            <a:r>
              <a:rPr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nome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,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então podemos imprimir o resultado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1893825" y="5324458"/>
            <a:ext cx="2220406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&gt;&gt;&gt; </a:t>
            </a:r>
            <a:r>
              <a:rPr sz="180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print(</a:t>
            </a: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‘Olá’, </a:t>
            </a:r>
            <a:r>
              <a:rPr sz="1800"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nome</a:t>
            </a:r>
            <a:r>
              <a:rPr sz="180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)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1527149" y="5676883"/>
            <a:ext cx="275336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E o resultado final será: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1893825" y="6029308"/>
            <a:ext cx="1694611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&gt;&gt;&gt; Olá Antônio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605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606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607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608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609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492696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Entrada de Dados - Strings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610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831450"/>
            <a:ext cx="6462600" cy="473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2028808"/>
            <a:ext cx="606996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Ao usar a função</a:t>
            </a:r>
            <a:r>
              <a:rPr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 input( )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, o que foi digitado retorna uma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String, mesmo que sejam digitados números.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527149" y="2581258"/>
            <a:ext cx="1987221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Veja o exemplo: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893825" y="2933683"/>
            <a:ext cx="3719577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&gt;&gt;&gt; </a:t>
            </a:r>
            <a:r>
              <a:rPr sz="1800"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Idade</a:t>
            </a: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= </a:t>
            </a:r>
            <a:r>
              <a:rPr sz="180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input(</a:t>
            </a: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‘Digite sua idade: ’</a:t>
            </a:r>
            <a:r>
              <a:rPr sz="180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)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527149" y="3270867"/>
            <a:ext cx="2715769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Então digita-se a idade: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2351025" y="3619482"/>
            <a:ext cx="2046440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Digite sua idade: </a:t>
            </a: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20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527149" y="3956667"/>
            <a:ext cx="5591810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Podemod verificar o tipo de dado retornado através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da função </a:t>
            </a:r>
            <a:r>
              <a:rPr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type( )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893825" y="4581508"/>
            <a:ext cx="1665361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&gt;&gt;&gt; </a:t>
            </a:r>
            <a:r>
              <a:rPr sz="180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type(</a:t>
            </a:r>
            <a:r>
              <a:rPr sz="1800"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idade</a:t>
            </a:r>
            <a:r>
              <a:rPr sz="180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 )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1527149" y="4918692"/>
            <a:ext cx="536194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Logo, podemos verificar  que ela é um tipo String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2351025" y="5267307"/>
            <a:ext cx="1258900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40" spc="10" dirty="0">
                <a:solidFill>
                  <a:srgbClr val="2185C5"/>
                </a:solidFill>
                <a:latin typeface="Arial" panose="020B0604020202020204"/>
                <a:cs typeface="Arial" panose="020B0604020202020204"/>
              </a:rPr>
              <a:t> &lt;class 'str'&gt;</a:t>
            </a:r>
            <a:endParaRPr sz="17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9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20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21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22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23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3550"/>
            <a:ext cx="3232500" cy="3125400"/>
          </a:xfrm>
          <a:prstGeom prst="rect">
            <a:avLst/>
          </a:prstGeom>
        </p:spPr>
      </p:pic>
      <p:pic>
        <p:nvPicPr>
          <p:cNvPr id="24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225" y="3177925"/>
            <a:ext cx="6623100" cy="15465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863950" y="3938803"/>
            <a:ext cx="5663794" cy="68031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80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Por onde começar?</a:t>
            </a:r>
            <a:endParaRPr sz="4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5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225" y="4929750"/>
            <a:ext cx="6623100" cy="104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863950" y="5138919"/>
            <a:ext cx="6406594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34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Primeiro temos que saber o que é um algoritmo!</a:t>
            </a:r>
            <a:endParaRPr sz="23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6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" y="405250"/>
            <a:ext cx="4713000" cy="2321998"/>
          </a:xfrm>
          <a:prstGeom prst="rect">
            <a:avLst/>
          </a:prstGeom>
        </p:spPr>
      </p:pic>
      <p:pic>
        <p:nvPicPr>
          <p:cNvPr id="27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" y="405885"/>
            <a:ext cx="4713000" cy="2321997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1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612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613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614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615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616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819599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676021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Entrada de Dados - Números Inteiros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617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831450"/>
            <a:ext cx="6462600" cy="473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2028808"/>
            <a:ext cx="645477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Já que a função  </a:t>
            </a:r>
            <a:r>
              <a:rPr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input( )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só retorna String, como eu poderia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ler e armazenar um número inteiro?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527149" y="2581258"/>
            <a:ext cx="4369690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É só transformar o valor em inteiro (int):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893825" y="2933683"/>
            <a:ext cx="1922989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&gt;&gt;&gt; </a:t>
            </a:r>
            <a:r>
              <a:rPr sz="1800"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valor</a:t>
            </a: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= input( )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893825" y="3286108"/>
            <a:ext cx="2938902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&gt;&gt;&gt; </a:t>
            </a:r>
            <a:r>
              <a:rPr sz="1800"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valor_inteiro</a:t>
            </a: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= </a:t>
            </a:r>
            <a:r>
              <a:rPr sz="1800" spc="10" dirty="0">
                <a:solidFill>
                  <a:srgbClr val="2185C5"/>
                </a:solidFill>
                <a:latin typeface="Arial" panose="020B0604020202020204"/>
                <a:cs typeface="Arial" panose="020B0604020202020204"/>
              </a:rPr>
              <a:t>int(</a:t>
            </a:r>
            <a:r>
              <a:rPr sz="1800"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 valor</a:t>
            </a:r>
            <a:r>
              <a:rPr sz="1800" spc="10" dirty="0">
                <a:solidFill>
                  <a:srgbClr val="2185C5"/>
                </a:solidFill>
                <a:latin typeface="Arial" panose="020B0604020202020204"/>
                <a:cs typeface="Arial" panose="020B0604020202020204"/>
              </a:rPr>
              <a:t>)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069949" y="3638533"/>
            <a:ext cx="6001910" cy="50482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A variável </a:t>
            </a:r>
            <a:r>
              <a:rPr sz="1800"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valor</a:t>
            </a: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continua sendo uma String, porém a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variável </a:t>
            </a:r>
            <a:r>
              <a:rPr sz="1800"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valor_inteiro </a:t>
            </a: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contém o inteiro correspondente a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436625" y="4190983"/>
            <a:ext cx="586232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String da variável 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valor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. Aqui está uma maneira resumida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436625" y="4467208"/>
            <a:ext cx="36080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de se escrever o mesmo comando: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1893825" y="4819633"/>
            <a:ext cx="3089551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&gt;&gt;&gt; </a:t>
            </a:r>
            <a:r>
              <a:rPr sz="1800"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valor_inteiro</a:t>
            </a: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= </a:t>
            </a:r>
            <a:r>
              <a:rPr sz="1800" spc="10" dirty="0">
                <a:solidFill>
                  <a:srgbClr val="2185C5"/>
                </a:solidFill>
                <a:latin typeface="Arial" panose="020B0604020202020204"/>
                <a:cs typeface="Arial" panose="020B0604020202020204"/>
              </a:rPr>
              <a:t>int(</a:t>
            </a:r>
            <a:r>
              <a:rPr sz="180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input( )</a:t>
            </a:r>
            <a:r>
              <a:rPr sz="1800" spc="10" dirty="0">
                <a:solidFill>
                  <a:srgbClr val="2185C5"/>
                </a:solidFill>
                <a:latin typeface="Arial" panose="020B0604020202020204"/>
                <a:cs typeface="Arial" panose="020B0604020202020204"/>
              </a:rPr>
              <a:t>)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1069949" y="5172058"/>
            <a:ext cx="594550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Do mesmo modo podemos converter o valor retornado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para um tipo </a:t>
            </a:r>
            <a:r>
              <a:rPr spc="10" dirty="0">
                <a:solidFill>
                  <a:srgbClr val="2185C5"/>
                </a:solidFill>
                <a:latin typeface="Arial" panose="020B0604020202020204"/>
                <a:cs typeface="Arial" panose="020B0604020202020204"/>
              </a:rPr>
              <a:t>float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1893825" y="5800708"/>
            <a:ext cx="3122012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&gt;&gt;&gt; </a:t>
            </a:r>
            <a:r>
              <a:rPr sz="1800"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valor_float </a:t>
            </a: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= </a:t>
            </a:r>
            <a:r>
              <a:rPr sz="1800" spc="10" dirty="0">
                <a:solidFill>
                  <a:srgbClr val="2185C5"/>
                </a:solidFill>
                <a:latin typeface="Arial" panose="020B0604020202020204"/>
                <a:cs typeface="Arial" panose="020B0604020202020204"/>
              </a:rPr>
              <a:t>float(</a:t>
            </a:r>
            <a:r>
              <a:rPr sz="180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input ( )</a:t>
            </a:r>
            <a:r>
              <a:rPr sz="1800" spc="10" dirty="0">
                <a:solidFill>
                  <a:srgbClr val="2185C5"/>
                </a:solidFill>
                <a:latin typeface="Arial" panose="020B0604020202020204"/>
                <a:cs typeface="Arial" panose="020B0604020202020204"/>
              </a:rPr>
              <a:t>)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8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619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620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621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622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623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819599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281559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Saída de dados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624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831450"/>
            <a:ext cx="6462600" cy="473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2028808"/>
            <a:ext cx="644842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Já temos todos os dados armazenados em variáveis, agora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teremos que mostrar isto ao usuário, e é para este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36625" y="2581258"/>
            <a:ext cx="4043730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propósito que usaremos a função </a:t>
            </a:r>
            <a:r>
              <a:rPr sz="180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print( )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069949" y="2857483"/>
            <a:ext cx="630999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Ela recebe um ou mais valores separados por vírgula e os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imprime na tela.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pic>
        <p:nvPicPr>
          <p:cNvPr id="625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062" y="3979449"/>
            <a:ext cx="8039876" cy="1920725"/>
          </a:xfrm>
          <a:prstGeom prst="rect">
            <a:avLst/>
          </a:prstGeom>
        </p:spPr>
      </p:pic>
      <p:pic>
        <p:nvPicPr>
          <p:cNvPr id="626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062" y="3979450"/>
            <a:ext cx="8039876" cy="1920725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7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628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629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630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631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632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819599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281559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Saída de dados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633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831450"/>
            <a:ext cx="6462600" cy="473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2028808"/>
            <a:ext cx="566991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Outra forma de imprimir usando a função </a:t>
            </a:r>
            <a:r>
              <a:rPr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print( )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e a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função </a:t>
            </a:r>
            <a:r>
              <a:rPr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format( )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pic>
        <p:nvPicPr>
          <p:cNvPr id="634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288" y="3223849"/>
            <a:ext cx="8445425" cy="1951600"/>
          </a:xfrm>
          <a:prstGeom prst="rect">
            <a:avLst/>
          </a:prstGeom>
        </p:spPr>
      </p:pic>
      <p:pic>
        <p:nvPicPr>
          <p:cNvPr id="635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288" y="3223848"/>
            <a:ext cx="8445425" cy="19516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6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637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638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639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640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641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819599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281559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Saída de dados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642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831450"/>
            <a:ext cx="6462600" cy="473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2028808"/>
            <a:ext cx="582231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Mas se você quisesse imprimir uma saída deste jeito: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893825" y="2381233"/>
            <a:ext cx="1816227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Dados do Usuário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893825" y="2733658"/>
            <a:ext cx="123190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Nome: José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893825" y="3086083"/>
            <a:ext cx="1623517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Cidade: Aracaju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3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644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645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646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647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648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819599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281559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Saída de dados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649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831450"/>
            <a:ext cx="6462600" cy="473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2028808"/>
            <a:ext cx="644207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Através do uso de aspas triplas “”” com a função </a:t>
            </a:r>
            <a:r>
              <a:rPr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format( )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é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possível ter uma saída assim: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pic>
        <p:nvPicPr>
          <p:cNvPr id="650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200" y="2926748"/>
            <a:ext cx="6819599" cy="3433651"/>
          </a:xfrm>
          <a:prstGeom prst="rect">
            <a:avLst/>
          </a:prstGeom>
        </p:spPr>
      </p:pic>
      <p:pic>
        <p:nvPicPr>
          <p:cNvPr id="4" name="Imagem 3" descr="0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8040" y="2818130"/>
            <a:ext cx="7487920" cy="307213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2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653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654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655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656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657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637603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Então, vamos exercitar um pouco?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658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737470"/>
            <a:ext cx="6462600" cy="473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26972" y="2028808"/>
            <a:ext cx="225171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1.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36625" y="2028808"/>
            <a:ext cx="524256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Escreva um algoritmo em Python que leia o ano de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436625" y="2343133"/>
            <a:ext cx="503555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nascimento de uma pessoa e imprima sua idade.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026972" y="2657458"/>
            <a:ext cx="225171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2.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436625" y="2657458"/>
            <a:ext cx="589788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Você foi contratado para desenvolver um sistema de uma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436625" y="2971783"/>
            <a:ext cx="606679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locadora de carros, seu trabalho é desenvolver um sistema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436625" y="3286108"/>
            <a:ext cx="563118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que calcule o dia em que o usuário terá que devolver o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1436625" y="3600433"/>
            <a:ext cx="570865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carro à locadora. O formato de entrada será o seguinte: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1893825" y="3990958"/>
            <a:ext cx="709117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Nome: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1893825" y="4381483"/>
            <a:ext cx="1137742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Data atual: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1893825" y="4772008"/>
            <a:ext cx="320040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Quantidade de dias de aluguel: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4" name="text 1"/>
          <p:cNvSpPr txBox="1"/>
          <p:nvPr/>
        </p:nvSpPr>
        <p:spPr>
          <a:xfrm>
            <a:off x="1468375" y="5357478"/>
            <a:ext cx="556768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Já a tela de saída terá que conter os seguintes dados: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5" name="text 1"/>
          <p:cNvSpPr txBox="1"/>
          <p:nvPr/>
        </p:nvSpPr>
        <p:spPr>
          <a:xfrm>
            <a:off x="1893825" y="5869923"/>
            <a:ext cx="709117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Nome: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6" name="text 1"/>
          <p:cNvSpPr txBox="1"/>
          <p:nvPr/>
        </p:nvSpPr>
        <p:spPr>
          <a:xfrm>
            <a:off x="1893825" y="6196948"/>
            <a:ext cx="284099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Data de entrega do veículo: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2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653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654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655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656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657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637603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Então, vamos exercitar um pouco?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658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831450"/>
            <a:ext cx="6462600" cy="4736400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893700" y="1918318"/>
            <a:ext cx="8060055" cy="166179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 algn="l">
              <a:lnSpc>
                <a:spcPct val="100000"/>
              </a:lnSpc>
            </a:pPr>
            <a:r>
              <a:rPr lang="pt-BR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3.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Escreva um programa para calcular a redução do tempo de vida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  <a:p>
            <a:pPr marL="0" algn="l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de um fumante. Pergunte a quantidade de cigarros fumados por dia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  <a:p>
            <a:pPr marL="0" algn="l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 quantos anos ele já fumou.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  <a:p>
            <a:pPr marL="0" algn="l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Considere que um fumante perde 10 minutos de vida a cada cigarro, 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  <a:p>
            <a:pPr marL="0" algn="l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calcule quantos dias de vida um fumante perderá. Exiba o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  <a:p>
            <a:pPr marL="0" algn="l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total de dias.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436625" y="2343133"/>
            <a:ext cx="60325" cy="25781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8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.</a:t>
            </a:r>
            <a:endParaRPr sz="16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893622" y="3700128"/>
            <a:ext cx="8291830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 algn="l">
              <a:lnSpc>
                <a:spcPct val="100000"/>
              </a:lnSpc>
            </a:pPr>
            <a:r>
              <a:rPr lang="pt-BR"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4. Programa que converte uma temperatura em digitada em °C para°F </a:t>
            </a:r>
            <a:endParaRPr lang="pt-BR" sz="1800"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  <a:p>
            <a:pPr marL="0" algn="l">
              <a:lnSpc>
                <a:spcPct val="100000"/>
              </a:lnSpc>
            </a:pPr>
            <a:r>
              <a:rPr lang="pt-BR"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 formula para conversão será: f = ((9 * celsius)/5 + 32).</a:t>
            </a:r>
            <a:endParaRPr lang="pt-BR" sz="1800"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7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678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323800"/>
          </a:xfrm>
          <a:prstGeom prst="rect">
            <a:avLst/>
          </a:prstGeom>
        </p:spPr>
      </p:pic>
      <p:pic>
        <p:nvPicPr>
          <p:cNvPr id="679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703" y="5323800"/>
            <a:ext cx="3047700" cy="102900"/>
          </a:xfrm>
          <a:prstGeom prst="rect">
            <a:avLst/>
          </a:prstGeom>
        </p:spPr>
      </p:pic>
      <p:pic>
        <p:nvPicPr>
          <p:cNvPr id="680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270" y="5323800"/>
            <a:ext cx="3047700" cy="102900"/>
          </a:xfrm>
          <a:prstGeom prst="rect">
            <a:avLst/>
          </a:prstGeom>
        </p:spPr>
      </p:pic>
      <p:pic>
        <p:nvPicPr>
          <p:cNvPr id="681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323800"/>
            <a:ext cx="3047700" cy="102900"/>
          </a:xfrm>
          <a:prstGeom prst="rect">
            <a:avLst/>
          </a:prstGeom>
        </p:spPr>
      </p:pic>
      <p:pic>
        <p:nvPicPr>
          <p:cNvPr id="682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525" y="3816774"/>
            <a:ext cx="7772400" cy="1094399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2482120" y="4125552"/>
            <a:ext cx="4550665" cy="68031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80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Tipos de Dados</a:t>
            </a:r>
            <a:endParaRPr sz="4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683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075" y="0"/>
            <a:ext cx="2618924" cy="2618937"/>
          </a:xfrm>
          <a:prstGeom prst="rect">
            <a:avLst/>
          </a:prstGeom>
        </p:spPr>
      </p:pic>
      <p:pic>
        <p:nvPicPr>
          <p:cNvPr id="684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075" y="0"/>
            <a:ext cx="2618924" cy="2618937"/>
          </a:xfrm>
          <a:prstGeom prst="rect">
            <a:avLst/>
          </a:prstGeom>
        </p:spPr>
      </p:pic>
      <p:pic>
        <p:nvPicPr>
          <p:cNvPr id="685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6987" y="304800"/>
            <a:ext cx="3490024" cy="3511974"/>
          </a:xfrm>
          <a:prstGeom prst="rect">
            <a:avLst/>
          </a:prstGeom>
        </p:spPr>
      </p:pic>
      <p:pic>
        <p:nvPicPr>
          <p:cNvPr id="686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6987" y="304800"/>
            <a:ext cx="3490024" cy="3511974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7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688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689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690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691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692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285051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Tipos de Dados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693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831450"/>
            <a:ext cx="6462600" cy="473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2028808"/>
            <a:ext cx="6409690" cy="830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</a:t>
            </a:r>
            <a:r>
              <a:rPr b="1" spc="10" dirty="0">
                <a:solidFill>
                  <a:srgbClr val="2185C5"/>
                </a:solidFill>
                <a:latin typeface="Arial" panose="020B0604020202020204"/>
                <a:cs typeface="Arial" panose="020B0604020202020204"/>
              </a:rPr>
              <a:t>Tipo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é uma maneira de classificar as coisas, sejam objetos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ou informações.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069949" y="2581258"/>
            <a:ext cx="6035675" cy="830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</a:t>
            </a:r>
            <a:r>
              <a:rPr b="1" spc="10" dirty="0">
                <a:solidFill>
                  <a:srgbClr val="2185C5"/>
                </a:solidFill>
                <a:latin typeface="Arial" panose="020B0604020202020204"/>
                <a:cs typeface="Arial" panose="020B0604020202020204"/>
              </a:rPr>
              <a:t>Dado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é um valor em sua forma bruta.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Logo, os tipos de dados em programação seriam como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estariam classificados os valores, estes que podem ser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436625" y="3409933"/>
            <a:ext cx="282575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armazenados em variáveis.</a:t>
            </a:r>
            <a:endParaRPr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4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695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696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697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698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699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426021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Tipos de dados - String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700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831450"/>
            <a:ext cx="6462600" cy="473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2028808"/>
            <a:ext cx="5755005" cy="110744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É um conjunto de caracteres que formam palavras.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Operações básicas com String: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9080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Existem dois operadores que podem ser usados em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45720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Strings: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984349" y="3133708"/>
            <a:ext cx="543383" cy="50825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■   +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■   *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2441549" y="3686158"/>
            <a:ext cx="373697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Ambos servem para concatenar 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701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4608525"/>
            <a:ext cx="4073600" cy="1318325"/>
          </a:xfrm>
          <a:prstGeom prst="rect">
            <a:avLst/>
          </a:prstGeom>
        </p:spPr>
      </p:pic>
      <p:pic>
        <p:nvPicPr>
          <p:cNvPr id="702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4608525"/>
            <a:ext cx="4073600" cy="1318325"/>
          </a:xfrm>
          <a:prstGeom prst="rect">
            <a:avLst/>
          </a:prstGeom>
        </p:spPr>
      </p:pic>
      <p:pic>
        <p:nvPicPr>
          <p:cNvPr id="703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7300" y="4608525"/>
            <a:ext cx="4073599" cy="1159942"/>
          </a:xfrm>
          <a:prstGeom prst="rect">
            <a:avLst/>
          </a:prstGeom>
        </p:spPr>
      </p:pic>
      <p:pic>
        <p:nvPicPr>
          <p:cNvPr id="704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7300" y="4608525"/>
            <a:ext cx="4073598" cy="115994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29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30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31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32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33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388175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Algoritmo - Definição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34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75" y="1616125"/>
            <a:ext cx="9059524" cy="4773293"/>
          </a:xfrm>
          <a:prstGeom prst="rect">
            <a:avLst/>
          </a:prstGeom>
        </p:spPr>
      </p:pic>
      <p:pic>
        <p:nvPicPr>
          <p:cNvPr id="35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75" y="1616125"/>
            <a:ext cx="9059524" cy="4773293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5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706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707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708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709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710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481203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Tipos de dados - Números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711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831450"/>
            <a:ext cx="6462600" cy="473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2028808"/>
            <a:ext cx="4265295" cy="138493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Existem 4 tipos numéricos em Python: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45720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Inteiro (int)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45720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Ponto Flutuante (float)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45720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Booleano (bool)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45720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Complexo (complex)*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pic>
        <p:nvPicPr>
          <p:cNvPr id="712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1350" y="6186750"/>
            <a:ext cx="3982800" cy="480899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4997075" y="6300034"/>
            <a:ext cx="3764204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*Neste curso não usaremos números complexos.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3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714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715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716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717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718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481203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Tipos de dados - Números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719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831450"/>
            <a:ext cx="6462600" cy="473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2028808"/>
            <a:ext cx="2411273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Operadores usados: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720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345" y="2689860"/>
            <a:ext cx="3477895" cy="3749040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979371" y="2848882"/>
            <a:ext cx="1044244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b="1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Operador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2684644" y="2848882"/>
            <a:ext cx="1049274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b="1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Operação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448468" y="3307958"/>
            <a:ext cx="176707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Arial" panose="020B0604020202020204"/>
                <a:cs typeface="Arial" panose="020B0604020202020204"/>
              </a:rPr>
              <a:t>+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2911703" y="3307958"/>
            <a:ext cx="595960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Arial" panose="020B0604020202020204"/>
                <a:cs typeface="Arial" panose="020B0604020202020204"/>
              </a:rPr>
              <a:t>Soma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475100" y="3767032"/>
            <a:ext cx="123444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Arial" panose="020B0604020202020204"/>
                <a:cs typeface="Arial" panose="020B0604020202020204"/>
              </a:rPr>
              <a:t>-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2678071" y="3767032"/>
            <a:ext cx="1063218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Arial" panose="020B0604020202020204"/>
                <a:cs typeface="Arial" panose="020B0604020202020204"/>
              </a:rPr>
              <a:t>Subtração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1469042" y="4226108"/>
            <a:ext cx="135559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Arial" panose="020B0604020202020204"/>
                <a:cs typeface="Arial" panose="020B0604020202020204"/>
              </a:rPr>
              <a:t>*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2509935" y="4226108"/>
            <a:ext cx="1399489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Arial" panose="020B0604020202020204"/>
                <a:cs typeface="Arial" panose="020B0604020202020204"/>
              </a:rPr>
              <a:t>Multiplicação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1472128" y="4685183"/>
            <a:ext cx="129387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Arial" panose="020B0604020202020204"/>
                <a:cs typeface="Arial" panose="020B0604020202020204"/>
              </a:rPr>
              <a:t>/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2813404" y="4685183"/>
            <a:ext cx="792556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Arial" panose="020B0604020202020204"/>
                <a:cs typeface="Arial" panose="020B0604020202020204"/>
              </a:rPr>
              <a:t>Divisão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4" name="text 1"/>
          <p:cNvSpPr txBox="1"/>
          <p:nvPr/>
        </p:nvSpPr>
        <p:spPr>
          <a:xfrm>
            <a:off x="1429494" y="5144257"/>
            <a:ext cx="214655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Arial" panose="020B0604020202020204"/>
                <a:cs typeface="Arial" panose="020B0604020202020204"/>
              </a:rPr>
              <a:t>//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5" name="text 1"/>
          <p:cNvSpPr txBox="1"/>
          <p:nvPr/>
        </p:nvSpPr>
        <p:spPr>
          <a:xfrm>
            <a:off x="2456900" y="5144257"/>
            <a:ext cx="1505559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Arial" panose="020B0604020202020204"/>
                <a:cs typeface="Arial" panose="020B0604020202020204"/>
              </a:rPr>
              <a:t>Divisão Inteira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6" name="text 1"/>
          <p:cNvSpPr txBox="1"/>
          <p:nvPr/>
        </p:nvSpPr>
        <p:spPr>
          <a:xfrm>
            <a:off x="1423321" y="5603333"/>
            <a:ext cx="226999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Arial" panose="020B0604020202020204"/>
                <a:cs typeface="Arial" panose="020B0604020202020204"/>
              </a:rPr>
              <a:t>**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7" name="text 1"/>
          <p:cNvSpPr txBox="1"/>
          <p:nvPr/>
        </p:nvSpPr>
        <p:spPr>
          <a:xfrm>
            <a:off x="2434496" y="5603333"/>
            <a:ext cx="1550365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Arial" panose="020B0604020202020204"/>
                <a:cs typeface="Arial" panose="020B0604020202020204"/>
              </a:rPr>
              <a:t>Exponenciação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8" name="text 1"/>
          <p:cNvSpPr txBox="1"/>
          <p:nvPr/>
        </p:nvSpPr>
        <p:spPr>
          <a:xfrm>
            <a:off x="1424922" y="6062408"/>
            <a:ext cx="223799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Arial" panose="020B0604020202020204"/>
                <a:cs typeface="Arial" panose="020B0604020202020204"/>
              </a:rPr>
              <a:t>%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9" name="text 1"/>
          <p:cNvSpPr txBox="1"/>
          <p:nvPr/>
        </p:nvSpPr>
        <p:spPr>
          <a:xfrm>
            <a:off x="2358143" y="6062408"/>
            <a:ext cx="1703070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40" spc="10" dirty="0">
                <a:latin typeface="Arial" panose="020B0604020202020204"/>
                <a:cs typeface="Arial" panose="020B0604020202020204"/>
              </a:rPr>
              <a:t>Resto da Divisão</a:t>
            </a:r>
            <a:endParaRPr sz="17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721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9375" y="2032950"/>
            <a:ext cx="2023000" cy="4661700"/>
          </a:xfrm>
          <a:prstGeom prst="rect">
            <a:avLst/>
          </a:prstGeom>
        </p:spPr>
      </p:pic>
      <p:pic>
        <p:nvPicPr>
          <p:cNvPr id="722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9375" y="2032950"/>
            <a:ext cx="2023000" cy="466170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3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724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725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726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727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728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70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511238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Tipos de dados - Booleanos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729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831450"/>
            <a:ext cx="6462600" cy="473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2028808"/>
            <a:ext cx="630491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É também um tipo de dado numérico, porém só armazena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os valores 0 e 1.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069949" y="2581258"/>
            <a:ext cx="568007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Utilizado para fazer comparações entre expressões,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resultando em  verdadeiro ou falso, onde: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527149" y="3133708"/>
            <a:ext cx="1743075" cy="50825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0: falso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1: verdadeiro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730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2925" y="3882949"/>
            <a:ext cx="2724150" cy="2381250"/>
          </a:xfrm>
          <a:prstGeom prst="rect">
            <a:avLst/>
          </a:prstGeom>
        </p:spPr>
      </p:pic>
      <p:pic>
        <p:nvPicPr>
          <p:cNvPr id="731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2925" y="3882949"/>
            <a:ext cx="2724150" cy="238125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2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733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734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735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736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737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70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676084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Números Inteiros e Reais Misturados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738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831450"/>
            <a:ext cx="6462600" cy="473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2028808"/>
            <a:ext cx="634936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Quando é feita uma operação entre números inteiros(int) e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reais (float) o valor sempre será um número real(float).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pic>
        <p:nvPicPr>
          <p:cNvPr id="739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6625" y="3154575"/>
            <a:ext cx="4476750" cy="2495550"/>
          </a:xfrm>
          <a:prstGeom prst="rect">
            <a:avLst/>
          </a:prstGeom>
        </p:spPr>
      </p:pic>
      <p:pic>
        <p:nvPicPr>
          <p:cNvPr id="740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6625" y="3154575"/>
            <a:ext cx="4476750" cy="249555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1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742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743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744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745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746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70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507555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Precedência de Operadores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747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831450"/>
            <a:ext cx="6462600" cy="473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2028808"/>
            <a:ext cx="594550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Ao usar vários operadores juntos em um expressão,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devemos saber qual tem prioridade, ou seja, qual será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36625" y="2581258"/>
            <a:ext cx="2043455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executado primeiro.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069949" y="2857483"/>
            <a:ext cx="563943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Em Python essa é a ordem com que serão feitas as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operações: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pic>
        <p:nvPicPr>
          <p:cNvPr id="748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6975" y="3456949"/>
            <a:ext cx="2998500" cy="2114400"/>
          </a:xfrm>
          <a:prstGeom prst="rect">
            <a:avLst/>
          </a:prstGeom>
        </p:spPr>
      </p:pic>
      <p:sp>
        <p:nvSpPr>
          <p:cNvPr id="6" name="text 1"/>
          <p:cNvSpPr txBox="1"/>
          <p:nvPr/>
        </p:nvSpPr>
        <p:spPr>
          <a:xfrm>
            <a:off x="4625894" y="3654308"/>
            <a:ext cx="1161974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Parênteses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4431697" y="4006733"/>
            <a:ext cx="1550366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Exponenciação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4090280" y="4359158"/>
            <a:ext cx="2233193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Multiplicação/Divisão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4356715" y="4711583"/>
            <a:ext cx="1700327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2185C5"/>
                </a:solidFill>
                <a:latin typeface="Arial" panose="020B0604020202020204"/>
                <a:cs typeface="Arial" panose="020B0604020202020204"/>
              </a:rPr>
              <a:t>Soma/Subtração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4230070" y="5064008"/>
            <a:ext cx="1953615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4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Esquerda      Direita</a:t>
            </a:r>
            <a:endParaRPr sz="17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749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3550" y="3613600"/>
            <a:ext cx="11100" cy="1957800"/>
          </a:xfrm>
          <a:prstGeom prst="rect">
            <a:avLst/>
          </a:prstGeom>
        </p:spPr>
      </p:pic>
      <p:pic>
        <p:nvPicPr>
          <p:cNvPr id="750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4500" y="3594550"/>
            <a:ext cx="47904" cy="1767303"/>
          </a:xfrm>
          <a:prstGeom prst="rect">
            <a:avLst/>
          </a:prstGeom>
        </p:spPr>
      </p:pic>
      <p:pic>
        <p:nvPicPr>
          <p:cNvPr id="751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374" y="5323397"/>
            <a:ext cx="163959" cy="211355"/>
          </a:xfrm>
          <a:prstGeom prst="rect">
            <a:avLst/>
          </a:prstGeom>
        </p:spPr>
      </p:pic>
      <p:pic>
        <p:nvPicPr>
          <p:cNvPr id="752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8637" y="5170237"/>
            <a:ext cx="153675" cy="9525"/>
          </a:xfrm>
          <a:prstGeom prst="rect">
            <a:avLst/>
          </a:prstGeom>
        </p:spPr>
      </p:pic>
      <p:pic>
        <p:nvPicPr>
          <p:cNvPr id="753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2787" y="5154505"/>
            <a:ext cx="52750" cy="4099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4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755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756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757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758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759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70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507555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Precedência de Operadores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760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831450"/>
            <a:ext cx="6462600" cy="473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979425" y="2028808"/>
            <a:ext cx="2431631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21 - 50 + </a:t>
            </a:r>
            <a:r>
              <a:rPr sz="180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(10 * 20)</a:t>
            </a: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/ 2**2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761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821400"/>
            <a:ext cx="2651400" cy="469800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979425" y="2942557"/>
            <a:ext cx="1982201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21 - 50 + </a:t>
            </a:r>
            <a:r>
              <a:rPr sz="180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200</a:t>
            </a: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/ </a:t>
            </a:r>
            <a:r>
              <a:rPr sz="1800"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2**2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762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3821950"/>
            <a:ext cx="2651400" cy="469800"/>
          </a:xfrm>
          <a:prstGeom prst="rect">
            <a:avLst/>
          </a:prstGeom>
        </p:spPr>
      </p:pic>
      <p:sp>
        <p:nvSpPr>
          <p:cNvPr id="5" name="text 1"/>
          <p:cNvSpPr txBox="1"/>
          <p:nvPr/>
        </p:nvSpPr>
        <p:spPr>
          <a:xfrm>
            <a:off x="979425" y="3943107"/>
            <a:ext cx="1666729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21 - 50 + </a:t>
            </a:r>
            <a:r>
              <a:rPr sz="1800"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200 / 4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763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4634425"/>
            <a:ext cx="2651400" cy="469800"/>
          </a:xfrm>
          <a:prstGeom prst="rect">
            <a:avLst/>
          </a:prstGeom>
        </p:spPr>
      </p:pic>
      <p:sp>
        <p:nvSpPr>
          <p:cNvPr id="6" name="text 1"/>
          <p:cNvSpPr txBox="1"/>
          <p:nvPr/>
        </p:nvSpPr>
        <p:spPr>
          <a:xfrm>
            <a:off x="979425" y="4755583"/>
            <a:ext cx="1228044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2185C5"/>
                </a:solidFill>
                <a:latin typeface="Arial" panose="020B0604020202020204"/>
                <a:cs typeface="Arial" panose="020B0604020202020204"/>
              </a:rPr>
              <a:t>21 - 50</a:t>
            </a: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+ 50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764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5446900"/>
            <a:ext cx="2651400" cy="469800"/>
          </a:xfrm>
          <a:prstGeom prst="rect">
            <a:avLst/>
          </a:prstGeom>
        </p:spPr>
      </p:pic>
      <p:sp>
        <p:nvSpPr>
          <p:cNvPr id="7" name="text 1"/>
          <p:cNvSpPr txBox="1"/>
          <p:nvPr/>
        </p:nvSpPr>
        <p:spPr>
          <a:xfrm>
            <a:off x="979425" y="5568058"/>
            <a:ext cx="874623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-29 + 50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765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6098050"/>
            <a:ext cx="2651400" cy="469800"/>
          </a:xfrm>
          <a:prstGeom prst="rect">
            <a:avLst/>
          </a:prstGeom>
        </p:spPr>
      </p:pic>
      <p:sp>
        <p:nvSpPr>
          <p:cNvPr id="8" name="text 1"/>
          <p:cNvSpPr txBox="1"/>
          <p:nvPr/>
        </p:nvSpPr>
        <p:spPr>
          <a:xfrm>
            <a:off x="979425" y="6219208"/>
            <a:ext cx="309295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21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766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9400" y="2192900"/>
            <a:ext cx="96300" cy="628499"/>
          </a:xfrm>
          <a:prstGeom prst="rect">
            <a:avLst/>
          </a:prstGeom>
        </p:spPr>
      </p:pic>
      <p:pic>
        <p:nvPicPr>
          <p:cNvPr id="767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3293" y="2188138"/>
            <a:ext cx="97169" cy="581533"/>
          </a:xfrm>
          <a:prstGeom prst="rect">
            <a:avLst/>
          </a:prstGeom>
        </p:spPr>
      </p:pic>
      <p:pic>
        <p:nvPicPr>
          <p:cNvPr id="768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7741" y="2757764"/>
            <a:ext cx="40627" cy="54634"/>
          </a:xfrm>
          <a:prstGeom prst="rect">
            <a:avLst/>
          </a:prstGeom>
        </p:spPr>
      </p:pic>
      <p:pic>
        <p:nvPicPr>
          <p:cNvPr id="769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3025" y="3110150"/>
            <a:ext cx="100800" cy="816599"/>
          </a:xfrm>
          <a:prstGeom prst="rect">
            <a:avLst/>
          </a:prstGeom>
        </p:spPr>
      </p:pic>
      <p:pic>
        <p:nvPicPr>
          <p:cNvPr id="770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5264" y="3105387"/>
            <a:ext cx="103323" cy="769405"/>
          </a:xfrm>
          <a:prstGeom prst="rect">
            <a:avLst/>
          </a:prstGeom>
        </p:spPr>
      </p:pic>
      <p:pic>
        <p:nvPicPr>
          <p:cNvPr id="771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9649" y="3863340"/>
            <a:ext cx="40753" cy="54352"/>
          </a:xfrm>
          <a:prstGeom prst="rect">
            <a:avLst/>
          </a:prstGeom>
        </p:spPr>
      </p:pic>
      <p:pic>
        <p:nvPicPr>
          <p:cNvPr id="772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8900" y="4291750"/>
            <a:ext cx="250500" cy="407100"/>
          </a:xfrm>
          <a:prstGeom prst="rect">
            <a:avLst/>
          </a:prstGeom>
        </p:spPr>
      </p:pic>
      <p:pic>
        <p:nvPicPr>
          <p:cNvPr id="773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4087" y="4286987"/>
            <a:ext cx="230074" cy="367951"/>
          </a:xfrm>
          <a:prstGeom prst="rect">
            <a:avLst/>
          </a:prstGeom>
        </p:spPr>
      </p:pic>
      <p:pic>
        <p:nvPicPr>
          <p:cNvPr id="774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1434" y="4637169"/>
            <a:ext cx="45577" cy="54584"/>
          </a:xfrm>
          <a:prstGeom prst="rect">
            <a:avLst/>
          </a:prstGeom>
        </p:spPr>
      </p:pic>
      <p:pic>
        <p:nvPicPr>
          <p:cNvPr id="775" name="Image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0600" y="4978475"/>
            <a:ext cx="111900" cy="593100"/>
          </a:xfrm>
          <a:prstGeom prst="rect">
            <a:avLst/>
          </a:prstGeom>
        </p:spPr>
      </p:pic>
      <p:pic>
        <p:nvPicPr>
          <p:cNvPr id="776" name="Image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433" y="4973712"/>
            <a:ext cx="110829" cy="546466"/>
          </a:xfrm>
          <a:prstGeom prst="rect">
            <a:avLst/>
          </a:prstGeom>
        </p:spPr>
      </p:pic>
      <p:pic>
        <p:nvPicPr>
          <p:cNvPr id="777" name="Image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0973" y="5507736"/>
            <a:ext cx="40445" cy="54918"/>
          </a:xfrm>
          <a:prstGeom prst="rect">
            <a:avLst/>
          </a:prstGeom>
        </p:spPr>
      </p:pic>
      <p:pic>
        <p:nvPicPr>
          <p:cNvPr id="778" name="Image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375" y="5851125"/>
            <a:ext cx="257400" cy="302100"/>
          </a:xfrm>
          <a:prstGeom prst="rect">
            <a:avLst/>
          </a:prstGeom>
        </p:spPr>
      </p:pic>
      <p:pic>
        <p:nvPicPr>
          <p:cNvPr id="779" name="Image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677" y="5846362"/>
            <a:ext cx="229860" cy="268124"/>
          </a:xfrm>
          <a:prstGeom prst="rect">
            <a:avLst/>
          </a:prstGeom>
        </p:spPr>
      </p:pic>
      <p:pic>
        <p:nvPicPr>
          <p:cNvPr id="780" name="Image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643" y="6094758"/>
            <a:ext cx="49534" cy="52630"/>
          </a:xfrm>
          <a:prstGeom prst="rect">
            <a:avLst/>
          </a:prstGeom>
        </p:spPr>
      </p:pic>
      <p:pic>
        <p:nvPicPr>
          <p:cNvPr id="781" name="Image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0250" y="1900437"/>
            <a:ext cx="4762500" cy="752475"/>
          </a:xfrm>
          <a:prstGeom prst="rect">
            <a:avLst/>
          </a:prstGeom>
        </p:spPr>
      </p:pic>
      <p:pic>
        <p:nvPicPr>
          <p:cNvPr id="782" name="Image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0250" y="1900437"/>
            <a:ext cx="4762500" cy="752475"/>
          </a:xfrm>
          <a:prstGeom prst="rect">
            <a:avLst/>
          </a:prstGeom>
        </p:spPr>
      </p:pic>
      <p:pic>
        <p:nvPicPr>
          <p:cNvPr id="783" name="Image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4225" y="3546449"/>
            <a:ext cx="2998500" cy="2114400"/>
          </a:xfrm>
          <a:prstGeom prst="rect">
            <a:avLst/>
          </a:prstGeom>
        </p:spPr>
      </p:pic>
      <p:sp>
        <p:nvSpPr>
          <p:cNvPr id="9" name="text 1"/>
          <p:cNvSpPr txBox="1"/>
          <p:nvPr/>
        </p:nvSpPr>
        <p:spPr>
          <a:xfrm>
            <a:off x="6013144" y="3743808"/>
            <a:ext cx="1161974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Parênteses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5818947" y="4096233"/>
            <a:ext cx="1550365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Exponenciação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5477530" y="4448658"/>
            <a:ext cx="2233192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Multiplicação/Divisão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5743965" y="4801083"/>
            <a:ext cx="1700327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2185C5"/>
                </a:solidFill>
                <a:latin typeface="Arial" panose="020B0604020202020204"/>
                <a:cs typeface="Arial" panose="020B0604020202020204"/>
              </a:rPr>
              <a:t>Soma/Subtração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5617320" y="5153508"/>
            <a:ext cx="1953616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4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Esquerda      Direita</a:t>
            </a:r>
            <a:endParaRPr sz="17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784" name="Image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800" y="3703100"/>
            <a:ext cx="11100" cy="1957800"/>
          </a:xfrm>
          <a:prstGeom prst="rect">
            <a:avLst/>
          </a:prstGeom>
        </p:spPr>
      </p:pic>
      <p:pic>
        <p:nvPicPr>
          <p:cNvPr id="785" name="Image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1750" y="3684050"/>
            <a:ext cx="47903" cy="1767303"/>
          </a:xfrm>
          <a:prstGeom prst="rect">
            <a:avLst/>
          </a:prstGeom>
        </p:spPr>
      </p:pic>
      <p:pic>
        <p:nvPicPr>
          <p:cNvPr id="786" name="Image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24" y="5412897"/>
            <a:ext cx="163960" cy="211355"/>
          </a:xfrm>
          <a:prstGeom prst="rect">
            <a:avLst/>
          </a:prstGeom>
        </p:spPr>
      </p:pic>
      <p:pic>
        <p:nvPicPr>
          <p:cNvPr id="787" name="Image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9187" y="5270262"/>
            <a:ext cx="153675" cy="9525"/>
          </a:xfrm>
          <a:prstGeom prst="rect">
            <a:avLst/>
          </a:prstGeom>
        </p:spPr>
      </p:pic>
      <p:pic>
        <p:nvPicPr>
          <p:cNvPr id="788" name="Image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3337" y="5254529"/>
            <a:ext cx="52750" cy="40990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9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790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791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792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793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794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556514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Conversão de tipos - Números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795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831450"/>
            <a:ext cx="6462600" cy="473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2028808"/>
            <a:ext cx="606869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Através de funções 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built-in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é possível fazer a conversão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entre tipos.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527149" y="2581258"/>
            <a:ext cx="3406373" cy="50825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</a:t>
            </a:r>
            <a:r>
              <a:rPr sz="180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float( ) </a:t>
            </a: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- Transforma para float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</a:t>
            </a:r>
            <a:r>
              <a:rPr sz="180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int( ) </a:t>
            </a: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- Transforma para inteiro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796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3264925"/>
            <a:ext cx="3249975" cy="1523999"/>
          </a:xfrm>
          <a:prstGeom prst="rect">
            <a:avLst/>
          </a:prstGeom>
        </p:spPr>
      </p:pic>
      <p:pic>
        <p:nvPicPr>
          <p:cNvPr id="797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3264925"/>
            <a:ext cx="3249975" cy="1523999"/>
          </a:xfrm>
          <a:prstGeom prst="rect">
            <a:avLst/>
          </a:prstGeom>
        </p:spPr>
      </p:pic>
      <p:pic>
        <p:nvPicPr>
          <p:cNvPr id="798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4846075"/>
            <a:ext cx="7116625" cy="1478775"/>
          </a:xfrm>
          <a:prstGeom prst="rect">
            <a:avLst/>
          </a:prstGeom>
        </p:spPr>
      </p:pic>
      <p:pic>
        <p:nvPicPr>
          <p:cNvPr id="799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4846075"/>
            <a:ext cx="7116625" cy="1478775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0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801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802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803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804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805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501332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Conversão de tipos - String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806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831450"/>
            <a:ext cx="6462600" cy="473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2028808"/>
            <a:ext cx="612457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Podemos também converter String em n[umeros com as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funções </a:t>
            </a:r>
            <a:r>
              <a:rPr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int( )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e </a:t>
            </a:r>
            <a:r>
              <a:rPr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float( )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, desde que a </a:t>
            </a:r>
            <a:r>
              <a:rPr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String só contenha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36625" y="2581258"/>
            <a:ext cx="972693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números.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807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3475" y="3243725"/>
            <a:ext cx="6677025" cy="2876549"/>
          </a:xfrm>
          <a:prstGeom prst="rect">
            <a:avLst/>
          </a:prstGeom>
        </p:spPr>
      </p:pic>
      <p:pic>
        <p:nvPicPr>
          <p:cNvPr id="808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3475" y="3243724"/>
            <a:ext cx="6677025" cy="2876550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9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810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811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812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813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814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170688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Exercício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815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831450"/>
            <a:ext cx="6462600" cy="4736400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1436370" y="2028825"/>
            <a:ext cx="7393940" cy="24930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algn="l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1</a:t>
            </a:r>
            <a:r>
              <a:rPr lang="pt-BR" sz="1600">
                <a:latin typeface="Arial" panose="020B0604020202020204"/>
                <a:cs typeface="Arial" panose="020B0604020202020204"/>
              </a:rPr>
              <a:t>. </a:t>
            </a: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Faça um programa em python que calcule a área de cubo</a:t>
            </a:r>
            <a:r>
              <a:rPr lang="pt-BR"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.</a:t>
            </a:r>
            <a:endParaRPr lang="pt-BR" sz="1800"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  <a:p>
            <a:pPr marL="0" algn="l">
              <a:lnSpc>
                <a:spcPct val="100000"/>
              </a:lnSpc>
            </a:pPr>
            <a:endParaRPr sz="1800"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  <a:p>
            <a:pPr marL="0" algn="l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2. Faça um prorama em python que leia um valor em metros e o </a:t>
            </a:r>
            <a:endParaRPr sz="1800"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  <a:p>
            <a:pPr marL="0" algn="l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transforme em milimetros</a:t>
            </a:r>
            <a:r>
              <a:rPr lang="pt-BR"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.</a:t>
            </a:r>
            <a:endParaRPr lang="pt-BR" sz="1800"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  <a:p>
            <a:pPr marL="0" algn="l">
              <a:lnSpc>
                <a:spcPct val="100000"/>
              </a:lnSpc>
            </a:pPr>
            <a:endParaRPr sz="1800"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  <a:p>
            <a:pPr marL="0" algn="l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3. Escreva um programa que calcule o tempo de uma viagem de carro.</a:t>
            </a:r>
            <a:endParaRPr sz="1800"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  <a:p>
            <a:pPr marL="0" algn="l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Pergunte a distância a percorrer e a velocidade média esperada para a viagem</a:t>
            </a:r>
            <a:r>
              <a:rPr lang="pt-BR"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. </a:t>
            </a:r>
            <a:endParaRPr sz="1800"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  <a:p>
            <a:pPr marL="0" algn="l">
              <a:lnSpc>
                <a:spcPct val="100000"/>
              </a:lnSpc>
            </a:pPr>
            <a:endParaRPr sz="1800"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4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835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3993000"/>
          </a:xfrm>
          <a:prstGeom prst="rect">
            <a:avLst/>
          </a:prstGeom>
        </p:spPr>
      </p:pic>
      <p:pic>
        <p:nvPicPr>
          <p:cNvPr id="836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703" y="3992850"/>
            <a:ext cx="3047699" cy="77100"/>
          </a:xfrm>
          <a:prstGeom prst="rect">
            <a:avLst/>
          </a:prstGeom>
        </p:spPr>
      </p:pic>
      <p:pic>
        <p:nvPicPr>
          <p:cNvPr id="837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270" y="3992850"/>
            <a:ext cx="3047700" cy="77100"/>
          </a:xfrm>
          <a:prstGeom prst="rect">
            <a:avLst/>
          </a:prstGeom>
        </p:spPr>
      </p:pic>
      <p:pic>
        <p:nvPicPr>
          <p:cNvPr id="838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992850"/>
            <a:ext cx="3047700" cy="77100"/>
          </a:xfrm>
          <a:prstGeom prst="rect">
            <a:avLst/>
          </a:prstGeom>
        </p:spPr>
      </p:pic>
      <p:pic>
        <p:nvPicPr>
          <p:cNvPr id="839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525" y="2862581"/>
            <a:ext cx="7772400" cy="8208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1887456" y="2897758"/>
            <a:ext cx="5739995" cy="68031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80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Expressões Lógicas</a:t>
            </a:r>
            <a:endParaRPr sz="4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840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2501" y="97200"/>
            <a:ext cx="1514375" cy="1514374"/>
          </a:xfrm>
          <a:prstGeom prst="rect">
            <a:avLst/>
          </a:prstGeom>
        </p:spPr>
      </p:pic>
      <p:pic>
        <p:nvPicPr>
          <p:cNvPr id="841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2501" y="97200"/>
            <a:ext cx="1514375" cy="1514374"/>
          </a:xfrm>
          <a:prstGeom prst="rect">
            <a:avLst/>
          </a:prstGeom>
        </p:spPr>
      </p:pic>
      <p:pic>
        <p:nvPicPr>
          <p:cNvPr id="842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6512" y="706810"/>
            <a:ext cx="3370975" cy="1769774"/>
          </a:xfrm>
          <a:prstGeom prst="rect">
            <a:avLst/>
          </a:prstGeom>
        </p:spPr>
      </p:pic>
      <p:pic>
        <p:nvPicPr>
          <p:cNvPr id="843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6512" y="706809"/>
            <a:ext cx="3370975" cy="176977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7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38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39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40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41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511746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Algoritmo - Representações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2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0750" y="1702975"/>
            <a:ext cx="2850300" cy="4372624"/>
          </a:xfrm>
          <a:prstGeom prst="rect">
            <a:avLst/>
          </a:prstGeom>
        </p:spPr>
      </p:pic>
      <p:pic>
        <p:nvPicPr>
          <p:cNvPr id="43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0750" y="1702975"/>
            <a:ext cx="2850300" cy="4372624"/>
          </a:xfrm>
          <a:prstGeom prst="rect">
            <a:avLst/>
          </a:prstGeom>
        </p:spPr>
      </p:pic>
      <p:pic>
        <p:nvPicPr>
          <p:cNvPr id="44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4700" y="6228000"/>
            <a:ext cx="1899600" cy="4788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6390425" y="6326298"/>
            <a:ext cx="1322909" cy="25511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Arial" panose="020B0604020202020204"/>
                <a:cs typeface="Arial" panose="020B0604020202020204"/>
              </a:rPr>
              <a:t>Fluxograma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5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825" y="2482750"/>
            <a:ext cx="5137199" cy="2723425"/>
          </a:xfrm>
          <a:prstGeom prst="rect">
            <a:avLst/>
          </a:prstGeom>
        </p:spPr>
      </p:pic>
      <p:pic>
        <p:nvPicPr>
          <p:cNvPr id="46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825" y="2482749"/>
            <a:ext cx="5137199" cy="2723425"/>
          </a:xfrm>
          <a:prstGeom prst="rect">
            <a:avLst/>
          </a:prstGeom>
        </p:spPr>
      </p:pic>
      <p:pic>
        <p:nvPicPr>
          <p:cNvPr id="47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8900" y="5313600"/>
            <a:ext cx="2172000" cy="478800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1894625" y="5411898"/>
            <a:ext cx="1827885" cy="25511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Arial" panose="020B0604020202020204"/>
                <a:cs typeface="Arial" panose="020B0604020202020204"/>
              </a:rPr>
              <a:t>Receita Culinária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4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845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846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847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848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849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371094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Expressões Lógicas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850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373587"/>
            <a:ext cx="6462600" cy="3552299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85321" y="1567009"/>
            <a:ext cx="467931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 Existem dois tipos de expressões lógicas: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542521" y="1976583"/>
            <a:ext cx="276352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 Expressões relacionais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542521" y="2386158"/>
            <a:ext cx="272288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 Expressões booleanas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085321" y="2795733"/>
            <a:ext cx="689038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 São comumente utilizadas para controlar o fluxo de aplicações.</a:t>
            </a:r>
            <a:endParaRPr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1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15" y="-635"/>
            <a:ext cx="9144000" cy="5143500"/>
          </a:xfrm>
          <a:prstGeom prst="rect">
            <a:avLst/>
          </a:prstGeom>
        </p:spPr>
      </p:pic>
      <p:pic>
        <p:nvPicPr>
          <p:cNvPr id="852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853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854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855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856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439420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Expressões Relacionais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857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625" y="1200150"/>
            <a:ext cx="3136799" cy="37257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85246" y="1393570"/>
            <a:ext cx="296608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 </a:t>
            </a:r>
            <a:r>
              <a:rPr b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Expressões relacionais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36550" y="1669795"/>
            <a:ext cx="249174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comparam valores entre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436550" y="1946020"/>
            <a:ext cx="260985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variáveis ou constantes e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436550" y="2222245"/>
            <a:ext cx="263525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retornam </a:t>
            </a:r>
            <a:r>
              <a:rPr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true(verdadeiro)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436550" y="2498470"/>
            <a:ext cx="151892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ou </a:t>
            </a:r>
            <a:r>
              <a:rPr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false(falso)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085246" y="2908045"/>
            <a:ext cx="340296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 </a:t>
            </a:r>
            <a:r>
              <a:rPr b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Operadores relacionais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são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436550" y="3184270"/>
            <a:ext cx="204343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usados para fazer a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1436550" y="3460495"/>
            <a:ext cx="24269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comparação dentro das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1436550" y="3736720"/>
            <a:ext cx="241681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expressões relacionais.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858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6755" y="1345987"/>
            <a:ext cx="3656875" cy="2503100"/>
          </a:xfrm>
          <a:prstGeom prst="rect">
            <a:avLst/>
          </a:prstGeom>
        </p:spPr>
      </p:pic>
      <p:sp>
        <p:nvSpPr>
          <p:cNvPr id="12" name="text 1"/>
          <p:cNvSpPr txBox="1"/>
          <p:nvPr/>
        </p:nvSpPr>
        <p:spPr>
          <a:xfrm>
            <a:off x="5088256" y="1468796"/>
            <a:ext cx="812191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b="1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Operador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6830036" y="1468796"/>
            <a:ext cx="909447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10" b="1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Significado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4" name="text 1"/>
          <p:cNvSpPr txBox="1"/>
          <p:nvPr/>
        </p:nvSpPr>
        <p:spPr>
          <a:xfrm>
            <a:off x="5425755" y="1815496"/>
            <a:ext cx="137439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&lt;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5" name="text 1"/>
          <p:cNvSpPr txBox="1"/>
          <p:nvPr/>
        </p:nvSpPr>
        <p:spPr>
          <a:xfrm>
            <a:off x="6841942" y="1815496"/>
            <a:ext cx="886155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Menor que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6" name="text 1"/>
          <p:cNvSpPr txBox="1"/>
          <p:nvPr/>
        </p:nvSpPr>
        <p:spPr>
          <a:xfrm>
            <a:off x="5374221" y="2162196"/>
            <a:ext cx="240563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&lt;=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7" name="text 1"/>
          <p:cNvSpPr txBox="1"/>
          <p:nvPr/>
        </p:nvSpPr>
        <p:spPr>
          <a:xfrm>
            <a:off x="6518971" y="2162196"/>
            <a:ext cx="1532457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latin typeface="Arial" panose="020B0604020202020204"/>
                <a:cs typeface="Arial" panose="020B0604020202020204"/>
              </a:rPr>
              <a:t>Menor ou Igual que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8" name="text 1"/>
          <p:cNvSpPr txBox="1"/>
          <p:nvPr/>
        </p:nvSpPr>
        <p:spPr>
          <a:xfrm>
            <a:off x="5374221" y="2508896"/>
            <a:ext cx="240563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==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9" name="text 1"/>
          <p:cNvSpPr txBox="1"/>
          <p:nvPr/>
        </p:nvSpPr>
        <p:spPr>
          <a:xfrm>
            <a:off x="7015556" y="2508896"/>
            <a:ext cx="538734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latin typeface="Arial" panose="020B0604020202020204"/>
                <a:cs typeface="Arial" panose="020B0604020202020204"/>
              </a:rPr>
              <a:t>Igual a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0" name="text 1"/>
          <p:cNvSpPr txBox="1"/>
          <p:nvPr/>
        </p:nvSpPr>
        <p:spPr>
          <a:xfrm>
            <a:off x="5425754" y="2855596"/>
            <a:ext cx="137439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&gt;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1" name="text 1"/>
          <p:cNvSpPr txBox="1"/>
          <p:nvPr/>
        </p:nvSpPr>
        <p:spPr>
          <a:xfrm>
            <a:off x="6870108" y="2855596"/>
            <a:ext cx="829792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Maior que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2" name="text 1"/>
          <p:cNvSpPr txBox="1"/>
          <p:nvPr/>
        </p:nvSpPr>
        <p:spPr>
          <a:xfrm>
            <a:off x="5374221" y="3202296"/>
            <a:ext cx="240563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&gt;=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3" name="text 1"/>
          <p:cNvSpPr txBox="1"/>
          <p:nvPr/>
        </p:nvSpPr>
        <p:spPr>
          <a:xfrm>
            <a:off x="6547137" y="3202296"/>
            <a:ext cx="1476094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latin typeface="Arial" panose="020B0604020202020204"/>
                <a:cs typeface="Arial" panose="020B0604020202020204"/>
              </a:rPr>
              <a:t>Maior ou Igual que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4" name="text 1"/>
          <p:cNvSpPr txBox="1"/>
          <p:nvPr/>
        </p:nvSpPr>
        <p:spPr>
          <a:xfrm>
            <a:off x="5395279" y="3548996"/>
            <a:ext cx="198425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!=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5" name="text 1"/>
          <p:cNvSpPr txBox="1"/>
          <p:nvPr/>
        </p:nvSpPr>
        <p:spPr>
          <a:xfrm>
            <a:off x="6890010" y="3548996"/>
            <a:ext cx="789965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Diferente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859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6795" y="4514896"/>
            <a:ext cx="7089000" cy="410999"/>
          </a:xfrm>
          <a:prstGeom prst="rect">
            <a:avLst/>
          </a:prstGeom>
        </p:spPr>
      </p:pic>
      <p:sp>
        <p:nvSpPr>
          <p:cNvPr id="26" name="text 1"/>
          <p:cNvSpPr txBox="1"/>
          <p:nvPr/>
        </p:nvSpPr>
        <p:spPr>
          <a:xfrm>
            <a:off x="363220" y="4514850"/>
            <a:ext cx="8580755" cy="3689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*Não confundir o operador de atribuição </a:t>
            </a:r>
            <a:r>
              <a:rPr sz="2400" b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=</a:t>
            </a:r>
            <a:r>
              <a:rPr sz="24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com o de comparação </a:t>
            </a:r>
            <a:r>
              <a:rPr sz="2400" b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==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0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861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862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863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864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865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439420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Expressões Relacionais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866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8125" y="1336462"/>
            <a:ext cx="3656875" cy="25031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5088256" y="1468796"/>
            <a:ext cx="812191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b="1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Operador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6830036" y="1468796"/>
            <a:ext cx="909447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10" b="1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Significado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5425755" y="1815496"/>
            <a:ext cx="137439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&lt;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6841942" y="1815496"/>
            <a:ext cx="886155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Menor que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5374221" y="2162196"/>
            <a:ext cx="240563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&lt;=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6518971" y="2162196"/>
            <a:ext cx="1532457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latin typeface="Arial" panose="020B0604020202020204"/>
                <a:cs typeface="Arial" panose="020B0604020202020204"/>
              </a:rPr>
              <a:t>Menor ou Igual que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5374221" y="2508896"/>
            <a:ext cx="240563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==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7015556" y="2508896"/>
            <a:ext cx="538734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latin typeface="Arial" panose="020B0604020202020204"/>
                <a:cs typeface="Arial" panose="020B0604020202020204"/>
              </a:rPr>
              <a:t>Igual a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5425754" y="2855596"/>
            <a:ext cx="137439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&gt;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6870108" y="2855596"/>
            <a:ext cx="829792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Maior que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5374221" y="3202296"/>
            <a:ext cx="240563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&gt;=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4" name="text 1"/>
          <p:cNvSpPr txBox="1"/>
          <p:nvPr/>
        </p:nvSpPr>
        <p:spPr>
          <a:xfrm>
            <a:off x="6547137" y="3202296"/>
            <a:ext cx="1476094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latin typeface="Arial" panose="020B0604020202020204"/>
                <a:cs typeface="Arial" panose="020B0604020202020204"/>
              </a:rPr>
              <a:t>Maior ou Igual que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5" name="text 1"/>
          <p:cNvSpPr txBox="1"/>
          <p:nvPr/>
        </p:nvSpPr>
        <p:spPr>
          <a:xfrm>
            <a:off x="5395279" y="3548996"/>
            <a:ext cx="198425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!=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6" name="text 1"/>
          <p:cNvSpPr txBox="1"/>
          <p:nvPr/>
        </p:nvSpPr>
        <p:spPr>
          <a:xfrm>
            <a:off x="6890010" y="3548996"/>
            <a:ext cx="789965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Diferente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867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625" y="1165162"/>
            <a:ext cx="3848100" cy="3771900"/>
          </a:xfrm>
          <a:prstGeom prst="rect">
            <a:avLst/>
          </a:prstGeom>
        </p:spPr>
      </p:pic>
      <p:pic>
        <p:nvPicPr>
          <p:cNvPr id="868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625" y="1165162"/>
            <a:ext cx="3848100" cy="3771900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9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870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871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872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873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874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420052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Expressões Booleanas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875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8125" y="1336462"/>
            <a:ext cx="3656875" cy="23012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5088256" y="1468796"/>
            <a:ext cx="812191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b="1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Operador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6830036" y="1468796"/>
            <a:ext cx="909447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10" b="1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Significado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5345345" y="1815496"/>
            <a:ext cx="298349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not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6226475" y="1815496"/>
            <a:ext cx="2117224" cy="5968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175260">
              <a:lnSpc>
                <a:spcPct val="100000"/>
              </a:lnSpc>
            </a:pPr>
            <a:r>
              <a:rPr sz="1400" b="1" spc="10" dirty="0">
                <a:solidFill>
                  <a:srgbClr val="274E13"/>
                </a:solidFill>
                <a:latin typeface="Arial" panose="020B0604020202020204"/>
                <a:cs typeface="Arial" panose="020B0604020202020204"/>
              </a:rPr>
              <a:t>True</a:t>
            </a:r>
            <a:r>
              <a:rPr sz="1400" b="1"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spc="10" dirty="0">
                <a:latin typeface="Arial" panose="020B0604020202020204"/>
                <a:cs typeface="Arial" panose="020B0604020202020204"/>
              </a:rPr>
              <a:t>se o operador for</a:t>
            </a:r>
            <a:endParaRPr sz="14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z="1310" b="1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False</a:t>
            </a:r>
            <a:r>
              <a:rPr sz="1310" spc="10" dirty="0">
                <a:latin typeface="Arial" panose="020B0604020202020204"/>
                <a:cs typeface="Arial" panose="020B0604020202020204"/>
              </a:rPr>
              <a:t> e </a:t>
            </a:r>
            <a:r>
              <a:rPr sz="1310" b="1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False</a:t>
            </a:r>
            <a:r>
              <a:rPr sz="1310" spc="10" dirty="0">
                <a:latin typeface="Arial" panose="020B0604020202020204"/>
                <a:cs typeface="Arial" panose="020B0604020202020204"/>
              </a:rPr>
              <a:t> se o operador</a:t>
            </a:r>
            <a:endParaRPr sz="1300">
              <a:latin typeface="Arial" panose="020B0604020202020204"/>
              <a:cs typeface="Arial" panose="020B0604020202020204"/>
            </a:endParaRPr>
          </a:p>
          <a:p>
            <a:pPr marL="721995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for </a:t>
            </a:r>
            <a:r>
              <a:rPr sz="1400" b="1" spc="10" dirty="0">
                <a:solidFill>
                  <a:srgbClr val="274E13"/>
                </a:solidFill>
                <a:latin typeface="Arial" panose="020B0604020202020204"/>
                <a:cs typeface="Arial" panose="020B0604020202020204"/>
              </a:rPr>
              <a:t>True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5392080" y="2581296"/>
            <a:ext cx="204826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or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6298311" y="2581296"/>
            <a:ext cx="1973813" cy="38735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10" b="1" spc="10" dirty="0">
                <a:solidFill>
                  <a:srgbClr val="274E13"/>
                </a:solidFill>
                <a:latin typeface="Arial" panose="020B0604020202020204"/>
                <a:cs typeface="Arial" panose="020B0604020202020204"/>
              </a:rPr>
              <a:t>True</a:t>
            </a:r>
            <a:r>
              <a:rPr sz="1310" spc="10" dirty="0">
                <a:latin typeface="Arial" panose="020B0604020202020204"/>
                <a:cs typeface="Arial" panose="020B0604020202020204"/>
              </a:rPr>
              <a:t> se ao menos um dos</a:t>
            </a:r>
            <a:endParaRPr sz="1300">
              <a:latin typeface="Arial" panose="020B0604020202020204"/>
              <a:cs typeface="Arial" panose="020B0604020202020204"/>
            </a:endParaRPr>
          </a:p>
          <a:p>
            <a:pPr marL="6731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operadores forem </a:t>
            </a:r>
            <a:r>
              <a:rPr sz="1400" b="1" spc="10" dirty="0">
                <a:solidFill>
                  <a:srgbClr val="274E13"/>
                </a:solidFill>
                <a:latin typeface="Arial" panose="020B0604020202020204"/>
                <a:cs typeface="Arial" panose="020B0604020202020204"/>
              </a:rPr>
              <a:t>True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5333172" y="3137546"/>
            <a:ext cx="322707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and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6242424" y="3137546"/>
            <a:ext cx="2085650" cy="38735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920" b="1" spc="10" dirty="0">
                <a:solidFill>
                  <a:srgbClr val="274E13"/>
                </a:solidFill>
                <a:latin typeface="Arial" panose="020B0604020202020204"/>
                <a:cs typeface="Arial" panose="020B0604020202020204"/>
              </a:rPr>
              <a:t>True</a:t>
            </a:r>
            <a:r>
              <a:rPr sz="920" spc="10" dirty="0">
                <a:latin typeface="Arial" panose="020B0604020202020204"/>
                <a:cs typeface="Arial" panose="020B0604020202020204"/>
              </a:rPr>
              <a:t> se ambos operadores</a:t>
            </a:r>
            <a:endParaRPr sz="900">
              <a:latin typeface="Arial" panose="020B0604020202020204"/>
              <a:cs typeface="Arial" panose="020B0604020202020204"/>
            </a:endParaRPr>
          </a:p>
          <a:p>
            <a:pPr marL="586105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forem </a:t>
            </a:r>
            <a:r>
              <a:rPr sz="1400" b="1" spc="10" dirty="0">
                <a:solidFill>
                  <a:srgbClr val="274E13"/>
                </a:solidFill>
                <a:latin typeface="Arial" panose="020B0604020202020204"/>
                <a:cs typeface="Arial" panose="020B0604020202020204"/>
              </a:rPr>
              <a:t>True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876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625" y="1200150"/>
            <a:ext cx="3509400" cy="3725700"/>
          </a:xfrm>
          <a:prstGeom prst="rect">
            <a:avLst/>
          </a:prstGeom>
        </p:spPr>
      </p:pic>
      <p:sp>
        <p:nvSpPr>
          <p:cNvPr id="11" name="text 1"/>
          <p:cNvSpPr txBox="1"/>
          <p:nvPr/>
        </p:nvSpPr>
        <p:spPr>
          <a:xfrm>
            <a:off x="1085246" y="1393570"/>
            <a:ext cx="304101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 Do mesmo modo que nas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1436549" y="1669795"/>
            <a:ext cx="272542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expressões relacionais, as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1436549" y="1946020"/>
            <a:ext cx="2858211" cy="2032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51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expressões booleanas retornam</a:t>
            </a:r>
            <a:endParaRPr sz="15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4" name="text 1"/>
          <p:cNvSpPr txBox="1"/>
          <p:nvPr/>
        </p:nvSpPr>
        <p:spPr>
          <a:xfrm>
            <a:off x="1436549" y="2222245"/>
            <a:ext cx="297434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valores </a:t>
            </a:r>
            <a:r>
              <a:rPr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True (verdadeiro)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, ou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15" name="text 1"/>
          <p:cNvSpPr txBox="1"/>
          <p:nvPr/>
        </p:nvSpPr>
        <p:spPr>
          <a:xfrm>
            <a:off x="1436549" y="2498470"/>
            <a:ext cx="279146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False (falso)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resultantes da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16" name="text 1"/>
          <p:cNvSpPr txBox="1"/>
          <p:nvPr/>
        </p:nvSpPr>
        <p:spPr>
          <a:xfrm>
            <a:off x="1436549" y="2774696"/>
            <a:ext cx="304419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comparação entre sentenças,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7" name="text 1"/>
          <p:cNvSpPr txBox="1"/>
          <p:nvPr/>
        </p:nvSpPr>
        <p:spPr>
          <a:xfrm>
            <a:off x="1436549" y="3050921"/>
            <a:ext cx="248158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variáveis ou constantes.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8" name="text 1"/>
          <p:cNvSpPr txBox="1"/>
          <p:nvPr/>
        </p:nvSpPr>
        <p:spPr>
          <a:xfrm>
            <a:off x="1085246" y="3460495"/>
            <a:ext cx="301815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 São usadas  usadas para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9" name="text 1"/>
          <p:cNvSpPr txBox="1"/>
          <p:nvPr/>
        </p:nvSpPr>
        <p:spPr>
          <a:xfrm>
            <a:off x="1436549" y="3736720"/>
            <a:ext cx="319024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controlar o fluxo de aplicações.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20" name="text 1"/>
          <p:cNvSpPr txBox="1"/>
          <p:nvPr/>
        </p:nvSpPr>
        <p:spPr>
          <a:xfrm>
            <a:off x="1085246" y="4146296"/>
            <a:ext cx="311975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 É comum usar operadores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21" name="text 1"/>
          <p:cNvSpPr txBox="1"/>
          <p:nvPr/>
        </p:nvSpPr>
        <p:spPr>
          <a:xfrm>
            <a:off x="1436549" y="4422521"/>
            <a:ext cx="31762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booleanos e relacionais juntos.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7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878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879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880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881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882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537527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Operador not (não - negação)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883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8125" y="1336462"/>
            <a:ext cx="3656875" cy="11163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5414204" y="1468796"/>
            <a:ext cx="160553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b="1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A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7051985" y="1468796"/>
            <a:ext cx="465657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b="1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not A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5293101" y="1815496"/>
            <a:ext cx="402894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solidFill>
                  <a:srgbClr val="274E13"/>
                </a:solidFill>
                <a:latin typeface="Arial" panose="020B0604020202020204"/>
                <a:cs typeface="Arial" panose="020B0604020202020204"/>
              </a:rPr>
              <a:t>True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7064424" y="1815496"/>
            <a:ext cx="440944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False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5274087" y="2162196"/>
            <a:ext cx="440944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False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7083438" y="2162196"/>
            <a:ext cx="402895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solidFill>
                  <a:srgbClr val="274E13"/>
                </a:solidFill>
                <a:latin typeface="Arial" panose="020B0604020202020204"/>
                <a:cs typeface="Arial" panose="020B0604020202020204"/>
              </a:rPr>
              <a:t>True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884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359737"/>
            <a:ext cx="2884881" cy="2424037"/>
          </a:xfrm>
          <a:prstGeom prst="rect">
            <a:avLst/>
          </a:prstGeom>
        </p:spPr>
      </p:pic>
      <p:pic>
        <p:nvPicPr>
          <p:cNvPr id="885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359737"/>
            <a:ext cx="2884881" cy="2424037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6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887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888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889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890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891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518414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Operador or (ou - disjunção)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892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8125" y="1336462"/>
            <a:ext cx="3656900" cy="18097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5168841" y="1468796"/>
            <a:ext cx="160553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b="1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A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6257064" y="1468796"/>
            <a:ext cx="150063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b="1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B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7487527" y="1468796"/>
            <a:ext cx="518465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40" b="1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A or B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5047738" y="1815496"/>
            <a:ext cx="402895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solidFill>
                  <a:srgbClr val="274E13"/>
                </a:solidFill>
                <a:latin typeface="Arial" panose="020B0604020202020204"/>
                <a:cs typeface="Arial" panose="020B0604020202020204"/>
              </a:rPr>
              <a:t>True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6130764" y="1815496"/>
            <a:ext cx="402894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solidFill>
                  <a:srgbClr val="274E13"/>
                </a:solidFill>
                <a:latin typeface="Arial" panose="020B0604020202020204"/>
                <a:cs typeface="Arial" panose="020B0604020202020204"/>
              </a:rPr>
              <a:t>True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7545413" y="1815496"/>
            <a:ext cx="402895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solidFill>
                  <a:srgbClr val="274E13"/>
                </a:solidFill>
                <a:latin typeface="Arial" panose="020B0604020202020204"/>
                <a:cs typeface="Arial" panose="020B0604020202020204"/>
              </a:rPr>
              <a:t>True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5047738" y="2162196"/>
            <a:ext cx="402895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solidFill>
                  <a:srgbClr val="274E13"/>
                </a:solidFill>
                <a:latin typeface="Arial" panose="020B0604020202020204"/>
                <a:cs typeface="Arial" panose="020B0604020202020204"/>
              </a:rPr>
              <a:t>True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6111749" y="2162196"/>
            <a:ext cx="440944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False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7545413" y="2162196"/>
            <a:ext cx="402895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solidFill>
                  <a:srgbClr val="274E13"/>
                </a:solidFill>
                <a:latin typeface="Arial" panose="020B0604020202020204"/>
                <a:cs typeface="Arial" panose="020B0604020202020204"/>
              </a:rPr>
              <a:t>True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5028724" y="2508896"/>
            <a:ext cx="440944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False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6130763" y="2508896"/>
            <a:ext cx="402895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solidFill>
                  <a:srgbClr val="274E13"/>
                </a:solidFill>
                <a:latin typeface="Arial" panose="020B0604020202020204"/>
                <a:cs typeface="Arial" panose="020B0604020202020204"/>
              </a:rPr>
              <a:t>True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4" name="text 1"/>
          <p:cNvSpPr txBox="1"/>
          <p:nvPr/>
        </p:nvSpPr>
        <p:spPr>
          <a:xfrm>
            <a:off x="7545413" y="2508896"/>
            <a:ext cx="402895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solidFill>
                  <a:srgbClr val="274E13"/>
                </a:solidFill>
                <a:latin typeface="Arial" panose="020B0604020202020204"/>
                <a:cs typeface="Arial" panose="020B0604020202020204"/>
              </a:rPr>
              <a:t>True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5" name="text 1"/>
          <p:cNvSpPr txBox="1"/>
          <p:nvPr/>
        </p:nvSpPr>
        <p:spPr>
          <a:xfrm>
            <a:off x="5028724" y="2855596"/>
            <a:ext cx="440944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False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6" name="text 1"/>
          <p:cNvSpPr txBox="1"/>
          <p:nvPr/>
        </p:nvSpPr>
        <p:spPr>
          <a:xfrm>
            <a:off x="6111749" y="2855596"/>
            <a:ext cx="440944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False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7" name="text 1"/>
          <p:cNvSpPr txBox="1"/>
          <p:nvPr/>
        </p:nvSpPr>
        <p:spPr>
          <a:xfrm>
            <a:off x="7526399" y="2855596"/>
            <a:ext cx="440944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False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893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137287"/>
            <a:ext cx="2567593" cy="3775312"/>
          </a:xfrm>
          <a:prstGeom prst="rect">
            <a:avLst/>
          </a:prstGeom>
        </p:spPr>
      </p:pic>
      <p:pic>
        <p:nvPicPr>
          <p:cNvPr id="894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807" y="1137287"/>
            <a:ext cx="2749122" cy="3775312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5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896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897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898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899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900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535432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Operador and (e - conjunção)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901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8125" y="1336462"/>
            <a:ext cx="3656900" cy="18097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5168841" y="1468796"/>
            <a:ext cx="160553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b="1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A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6257064" y="1468796"/>
            <a:ext cx="150063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b="1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B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7409516" y="1468796"/>
            <a:ext cx="674573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10" b="1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A and  B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5047738" y="1815496"/>
            <a:ext cx="402895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solidFill>
                  <a:srgbClr val="274E13"/>
                </a:solidFill>
                <a:latin typeface="Arial" panose="020B0604020202020204"/>
                <a:cs typeface="Arial" panose="020B0604020202020204"/>
              </a:rPr>
              <a:t>True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6130764" y="1815496"/>
            <a:ext cx="402894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solidFill>
                  <a:srgbClr val="274E13"/>
                </a:solidFill>
                <a:latin typeface="Arial" panose="020B0604020202020204"/>
                <a:cs typeface="Arial" panose="020B0604020202020204"/>
              </a:rPr>
              <a:t>True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7545413" y="1815496"/>
            <a:ext cx="402895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solidFill>
                  <a:srgbClr val="274E13"/>
                </a:solidFill>
                <a:latin typeface="Arial" panose="020B0604020202020204"/>
                <a:cs typeface="Arial" panose="020B0604020202020204"/>
              </a:rPr>
              <a:t>True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5047738" y="2162196"/>
            <a:ext cx="402895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solidFill>
                  <a:srgbClr val="274E13"/>
                </a:solidFill>
                <a:latin typeface="Arial" panose="020B0604020202020204"/>
                <a:cs typeface="Arial" panose="020B0604020202020204"/>
              </a:rPr>
              <a:t>True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6111749" y="2162196"/>
            <a:ext cx="440944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False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7526399" y="2162196"/>
            <a:ext cx="440944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False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5028724" y="2508896"/>
            <a:ext cx="440944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False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6130763" y="2508896"/>
            <a:ext cx="402895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solidFill>
                  <a:srgbClr val="274E13"/>
                </a:solidFill>
                <a:latin typeface="Arial" panose="020B0604020202020204"/>
                <a:cs typeface="Arial" panose="020B0604020202020204"/>
              </a:rPr>
              <a:t>True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4" name="text 1"/>
          <p:cNvSpPr txBox="1"/>
          <p:nvPr/>
        </p:nvSpPr>
        <p:spPr>
          <a:xfrm>
            <a:off x="7526399" y="2508896"/>
            <a:ext cx="440944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False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5" name="text 1"/>
          <p:cNvSpPr txBox="1"/>
          <p:nvPr/>
        </p:nvSpPr>
        <p:spPr>
          <a:xfrm>
            <a:off x="5028724" y="2855596"/>
            <a:ext cx="440944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False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6" name="text 1"/>
          <p:cNvSpPr txBox="1"/>
          <p:nvPr/>
        </p:nvSpPr>
        <p:spPr>
          <a:xfrm>
            <a:off x="6111749" y="2855596"/>
            <a:ext cx="440944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False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7" name="text 1"/>
          <p:cNvSpPr txBox="1"/>
          <p:nvPr/>
        </p:nvSpPr>
        <p:spPr>
          <a:xfrm>
            <a:off x="7526399" y="2855596"/>
            <a:ext cx="440944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False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902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100" y="1241962"/>
            <a:ext cx="4524375" cy="3743325"/>
          </a:xfrm>
          <a:prstGeom prst="rect">
            <a:avLst/>
          </a:prstGeom>
        </p:spPr>
      </p:pic>
      <p:pic>
        <p:nvPicPr>
          <p:cNvPr id="903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100" y="1241962"/>
            <a:ext cx="4524375" cy="3743325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923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3993000"/>
          </a:xfrm>
          <a:prstGeom prst="rect">
            <a:avLst/>
          </a:prstGeom>
        </p:spPr>
      </p:pic>
      <p:pic>
        <p:nvPicPr>
          <p:cNvPr id="924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703" y="3992850"/>
            <a:ext cx="3047699" cy="77100"/>
          </a:xfrm>
          <a:prstGeom prst="rect">
            <a:avLst/>
          </a:prstGeom>
        </p:spPr>
      </p:pic>
      <p:pic>
        <p:nvPicPr>
          <p:cNvPr id="925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270" y="3992850"/>
            <a:ext cx="3047700" cy="77100"/>
          </a:xfrm>
          <a:prstGeom prst="rect">
            <a:avLst/>
          </a:prstGeom>
        </p:spPr>
      </p:pic>
      <p:pic>
        <p:nvPicPr>
          <p:cNvPr id="926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992850"/>
            <a:ext cx="3047700" cy="77100"/>
          </a:xfrm>
          <a:prstGeom prst="rect">
            <a:avLst/>
          </a:prstGeom>
        </p:spPr>
      </p:pic>
      <p:pic>
        <p:nvPicPr>
          <p:cNvPr id="927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525" y="2862581"/>
            <a:ext cx="7772400" cy="8208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1270237" y="2897758"/>
            <a:ext cx="6974434" cy="68031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80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Comandos Condicionais</a:t>
            </a:r>
            <a:endParaRPr sz="4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928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075" y="0"/>
            <a:ext cx="1964202" cy="1964203"/>
          </a:xfrm>
          <a:prstGeom prst="rect">
            <a:avLst/>
          </a:prstGeom>
        </p:spPr>
      </p:pic>
      <p:pic>
        <p:nvPicPr>
          <p:cNvPr id="929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075" y="0"/>
            <a:ext cx="1964203" cy="1964203"/>
          </a:xfrm>
          <a:prstGeom prst="rect">
            <a:avLst/>
          </a:prstGeom>
        </p:spPr>
      </p:pic>
      <p:pic>
        <p:nvPicPr>
          <p:cNvPr id="930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2537" y="927412"/>
            <a:ext cx="1964193" cy="1935167"/>
          </a:xfrm>
          <a:prstGeom prst="rect">
            <a:avLst/>
          </a:prstGeom>
        </p:spPr>
      </p:pic>
      <p:pic>
        <p:nvPicPr>
          <p:cNvPr id="931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2537" y="927412"/>
            <a:ext cx="1964193" cy="1935167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2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933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934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935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936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937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424116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Como tomar decisões?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938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373587"/>
            <a:ext cx="6462600" cy="3552299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588548"/>
            <a:ext cx="13906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36625" y="1570946"/>
            <a:ext cx="545846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Programas de computador têm que tomar decisões o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436625" y="1847171"/>
            <a:ext cx="506095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tempo todo, e é para isso que usamos comandos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436625" y="2123395"/>
            <a:ext cx="133731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condicionais.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069949" y="2541047"/>
            <a:ext cx="13906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436625" y="2523445"/>
            <a:ext cx="563626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São comandos que dependendo da entrada dos dados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436625" y="2799670"/>
            <a:ext cx="282702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tomam decisões diferentes.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1069949" y="3217322"/>
            <a:ext cx="13906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1436625" y="3199720"/>
            <a:ext cx="568071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 em Python usamos o comando </a:t>
            </a:r>
            <a:r>
              <a:rPr lang="pt-BR" spc="10" dirty="0">
                <a:solidFill>
                  <a:srgbClr val="FFFF00"/>
                </a:solidFill>
                <a:latin typeface="Arial" panose="020B0604020202020204"/>
                <a:cs typeface="Arial" panose="020B0604020202020204"/>
              </a:rPr>
              <a:t>if/else/elif</a:t>
            </a:r>
            <a:r>
              <a:rPr lang="pt-BR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para tomar </a:t>
            </a:r>
            <a:endParaRPr lang="pt-BR"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8" name="text 1"/>
          <p:cNvSpPr txBox="1"/>
          <p:nvPr/>
        </p:nvSpPr>
        <p:spPr>
          <a:xfrm>
            <a:off x="1436625" y="3475945"/>
            <a:ext cx="97663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decisões.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9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940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941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942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943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944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48532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102362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E se?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945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487981"/>
            <a:ext cx="2371725" cy="1035843"/>
          </a:xfrm>
          <a:prstGeom prst="rect">
            <a:avLst/>
          </a:prstGeom>
        </p:spPr>
      </p:pic>
      <p:pic>
        <p:nvPicPr>
          <p:cNvPr id="946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445" y="1487805"/>
            <a:ext cx="2746375" cy="1199515"/>
          </a:xfrm>
          <a:prstGeom prst="rect">
            <a:avLst/>
          </a:prstGeom>
        </p:spPr>
      </p:pic>
      <p:pic>
        <p:nvPicPr>
          <p:cNvPr id="947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911856"/>
            <a:ext cx="1185862" cy="535781"/>
          </a:xfrm>
          <a:prstGeom prst="rect">
            <a:avLst/>
          </a:prstGeom>
        </p:spPr>
      </p:pic>
      <p:pic>
        <p:nvPicPr>
          <p:cNvPr id="948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445" y="2912110"/>
            <a:ext cx="1964690" cy="888365"/>
          </a:xfrm>
          <a:prstGeom prst="rect">
            <a:avLst/>
          </a:prstGeom>
        </p:spPr>
      </p:pic>
      <p:pic>
        <p:nvPicPr>
          <p:cNvPr id="949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350" y="1105396"/>
            <a:ext cx="1675500" cy="3405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885074" y="1226555"/>
            <a:ext cx="898626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Entrada: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950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350" y="2565965"/>
            <a:ext cx="1675500" cy="340499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885074" y="2687123"/>
            <a:ext cx="640994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4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Saída:</a:t>
            </a:r>
            <a:endParaRPr sz="17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951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8137" y="1205887"/>
            <a:ext cx="827100" cy="240000"/>
          </a:xfrm>
          <a:prstGeom prst="rect">
            <a:avLst/>
          </a:prstGeom>
        </p:spPr>
      </p:pic>
      <p:pic>
        <p:nvPicPr>
          <p:cNvPr id="952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3375" y="1201125"/>
            <a:ext cx="836625" cy="249525"/>
          </a:xfrm>
          <a:prstGeom prst="rect">
            <a:avLst/>
          </a:prstGeom>
        </p:spPr>
      </p:pic>
      <p:sp>
        <p:nvSpPr>
          <p:cNvPr id="5" name="text 1"/>
          <p:cNvSpPr txBox="1"/>
          <p:nvPr/>
        </p:nvSpPr>
        <p:spPr>
          <a:xfrm>
            <a:off x="5071708" y="1279151"/>
            <a:ext cx="334772" cy="11912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000" spc="10" dirty="0">
                <a:latin typeface="Arial" panose="020B0604020202020204"/>
                <a:cs typeface="Arial" panose="020B0604020202020204"/>
              </a:rPr>
              <a:t>X = 2</a:t>
            </a:r>
            <a:endParaRPr sz="10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953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1725" y="2185200"/>
            <a:ext cx="1739925" cy="338625"/>
          </a:xfrm>
          <a:prstGeom prst="rect">
            <a:avLst/>
          </a:prstGeom>
        </p:spPr>
      </p:pic>
      <p:pic>
        <p:nvPicPr>
          <p:cNvPr id="954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6962" y="2180437"/>
            <a:ext cx="1749450" cy="348150"/>
          </a:xfrm>
          <a:prstGeom prst="rect">
            <a:avLst/>
          </a:prstGeom>
        </p:spPr>
      </p:pic>
      <p:sp>
        <p:nvSpPr>
          <p:cNvPr id="6" name="text 1"/>
          <p:cNvSpPr txBox="1"/>
          <p:nvPr/>
        </p:nvSpPr>
        <p:spPr>
          <a:xfrm>
            <a:off x="4983469" y="2307776"/>
            <a:ext cx="511175" cy="11912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000" spc="10" dirty="0">
                <a:latin typeface="Arial" panose="020B0604020202020204"/>
                <a:cs typeface="Arial" panose="020B0604020202020204"/>
              </a:rPr>
              <a:t>X &lt; 10 ?</a:t>
            </a:r>
            <a:endParaRPr sz="10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955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6925" y="1441125"/>
            <a:ext cx="9525" cy="691574"/>
          </a:xfrm>
          <a:prstGeom prst="rect">
            <a:avLst/>
          </a:prstGeom>
        </p:spPr>
      </p:pic>
      <p:pic>
        <p:nvPicPr>
          <p:cNvPr id="956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1192" y="2123175"/>
            <a:ext cx="40990" cy="52750"/>
          </a:xfrm>
          <a:prstGeom prst="rect">
            <a:avLst/>
          </a:prstGeom>
        </p:spPr>
      </p:pic>
      <p:pic>
        <p:nvPicPr>
          <p:cNvPr id="957" name="Image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4459" y="2234512"/>
            <a:ext cx="1441500" cy="240000"/>
          </a:xfrm>
          <a:prstGeom prst="rect">
            <a:avLst/>
          </a:prstGeom>
        </p:spPr>
      </p:pic>
      <p:pic>
        <p:nvPicPr>
          <p:cNvPr id="958" name="Image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9696" y="2229750"/>
            <a:ext cx="1451025" cy="249525"/>
          </a:xfrm>
          <a:prstGeom prst="rect">
            <a:avLst/>
          </a:prstGeom>
        </p:spPr>
      </p:pic>
      <p:sp>
        <p:nvSpPr>
          <p:cNvPr id="7" name="text 1"/>
          <p:cNvSpPr txBox="1"/>
          <p:nvPr/>
        </p:nvSpPr>
        <p:spPr>
          <a:xfrm>
            <a:off x="7359551" y="2307776"/>
            <a:ext cx="1206511" cy="11912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000"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print(</a:t>
            </a:r>
            <a:r>
              <a:rPr sz="1000" spc="10" dirty="0">
                <a:latin typeface="Arial" panose="020B0604020202020204"/>
                <a:cs typeface="Arial" panose="020B0604020202020204"/>
              </a:rPr>
              <a:t>‘Menor que 10’</a:t>
            </a:r>
            <a:r>
              <a:rPr sz="1000"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)</a:t>
            </a:r>
            <a:endParaRPr sz="10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959" name="Image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1725" y="3458000"/>
            <a:ext cx="1739925" cy="338625"/>
          </a:xfrm>
          <a:prstGeom prst="rect">
            <a:avLst/>
          </a:prstGeom>
        </p:spPr>
      </p:pic>
      <p:pic>
        <p:nvPicPr>
          <p:cNvPr id="960" name="Image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6962" y="3453237"/>
            <a:ext cx="1749450" cy="348150"/>
          </a:xfrm>
          <a:prstGeom prst="rect">
            <a:avLst/>
          </a:prstGeom>
        </p:spPr>
      </p:pic>
      <p:sp>
        <p:nvSpPr>
          <p:cNvPr id="8" name="text 1"/>
          <p:cNvSpPr txBox="1"/>
          <p:nvPr/>
        </p:nvSpPr>
        <p:spPr>
          <a:xfrm>
            <a:off x="4983469" y="3580576"/>
            <a:ext cx="511175" cy="11912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000" spc="10" dirty="0">
                <a:latin typeface="Arial" panose="020B0604020202020204"/>
                <a:cs typeface="Arial" panose="020B0604020202020204"/>
              </a:rPr>
              <a:t>X &gt; 10 ?</a:t>
            </a:r>
            <a:endParaRPr sz="10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961" name="Image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4859" y="3507312"/>
            <a:ext cx="1441500" cy="240000"/>
          </a:xfrm>
          <a:prstGeom prst="rect">
            <a:avLst/>
          </a:prstGeom>
        </p:spPr>
      </p:pic>
      <p:pic>
        <p:nvPicPr>
          <p:cNvPr id="962" name="Image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096" y="3502550"/>
            <a:ext cx="1451025" cy="249525"/>
          </a:xfrm>
          <a:prstGeom prst="rect">
            <a:avLst/>
          </a:prstGeom>
        </p:spPr>
      </p:pic>
      <p:sp>
        <p:nvSpPr>
          <p:cNvPr id="9" name="text 1"/>
          <p:cNvSpPr txBox="1"/>
          <p:nvPr/>
        </p:nvSpPr>
        <p:spPr>
          <a:xfrm>
            <a:off x="6771150" y="3580576"/>
            <a:ext cx="1164112" cy="11912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000"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print(</a:t>
            </a:r>
            <a:r>
              <a:rPr sz="1000" spc="10" dirty="0">
                <a:latin typeface="Arial" panose="020B0604020202020204"/>
                <a:cs typeface="Arial" panose="020B0604020202020204"/>
              </a:rPr>
              <a:t>‘Maior que 10’</a:t>
            </a:r>
            <a:r>
              <a:rPr sz="1000"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)</a:t>
            </a:r>
            <a:endParaRPr sz="10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963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7137" y="4764537"/>
            <a:ext cx="827100" cy="240000"/>
          </a:xfrm>
          <a:prstGeom prst="rect">
            <a:avLst/>
          </a:prstGeom>
        </p:spPr>
      </p:pic>
      <p:pic>
        <p:nvPicPr>
          <p:cNvPr id="964" name="Image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2375" y="4759775"/>
            <a:ext cx="836625" cy="249525"/>
          </a:xfrm>
          <a:prstGeom prst="rect">
            <a:avLst/>
          </a:prstGeom>
        </p:spPr>
      </p:pic>
      <p:sp>
        <p:nvSpPr>
          <p:cNvPr id="10" name="text 1"/>
          <p:cNvSpPr txBox="1"/>
          <p:nvPr/>
        </p:nvSpPr>
        <p:spPr>
          <a:xfrm>
            <a:off x="4910978" y="4837801"/>
            <a:ext cx="634613" cy="11912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000"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print(</a:t>
            </a:r>
            <a:r>
              <a:rPr sz="1000" spc="10" dirty="0">
                <a:latin typeface="Arial" panose="020B0604020202020204"/>
                <a:cs typeface="Arial" panose="020B0604020202020204"/>
              </a:rPr>
              <a:t>‘Fim’</a:t>
            </a:r>
            <a:r>
              <a:rPr sz="1000"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)</a:t>
            </a:r>
            <a:endParaRPr sz="10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965" name="Image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6887" y="2349750"/>
            <a:ext cx="1085174" cy="9525"/>
          </a:xfrm>
          <a:prstGeom prst="rect">
            <a:avLst/>
          </a:prstGeom>
        </p:spPr>
      </p:pic>
      <p:pic>
        <p:nvPicPr>
          <p:cNvPr id="966" name="Image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537" y="2334017"/>
            <a:ext cx="52750" cy="40990"/>
          </a:xfrm>
          <a:prstGeom prst="rect">
            <a:avLst/>
          </a:prstGeom>
        </p:spPr>
      </p:pic>
      <p:pic>
        <p:nvPicPr>
          <p:cNvPr id="967" name="Image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6887" y="3622550"/>
            <a:ext cx="475574" cy="9525"/>
          </a:xfrm>
          <a:prstGeom prst="rect">
            <a:avLst/>
          </a:prstGeom>
        </p:spPr>
      </p:pic>
      <p:pic>
        <p:nvPicPr>
          <p:cNvPr id="968" name="Image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2937" y="3606817"/>
            <a:ext cx="52750" cy="40991"/>
          </a:xfrm>
          <a:prstGeom prst="rect">
            <a:avLst/>
          </a:prstGeom>
        </p:spPr>
      </p:pic>
      <p:pic>
        <p:nvPicPr>
          <p:cNvPr id="969" name="Image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5946" y="3406437"/>
            <a:ext cx="532800" cy="158700"/>
          </a:xfrm>
          <a:prstGeom prst="rect">
            <a:avLst/>
          </a:prstGeom>
        </p:spPr>
      </p:pic>
      <p:sp>
        <p:nvSpPr>
          <p:cNvPr id="11" name="text 1"/>
          <p:cNvSpPr txBox="1"/>
          <p:nvPr/>
        </p:nvSpPr>
        <p:spPr>
          <a:xfrm>
            <a:off x="6221671" y="3508876"/>
            <a:ext cx="253745" cy="11912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00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Sim</a:t>
            </a:r>
            <a:endParaRPr sz="10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970" name="Image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1649" y="2114525"/>
            <a:ext cx="532800" cy="240000"/>
          </a:xfrm>
          <a:prstGeom prst="rect">
            <a:avLst/>
          </a:prstGeom>
        </p:spPr>
      </p:pic>
      <p:sp>
        <p:nvSpPr>
          <p:cNvPr id="12" name="text 1"/>
          <p:cNvSpPr txBox="1"/>
          <p:nvPr/>
        </p:nvSpPr>
        <p:spPr>
          <a:xfrm>
            <a:off x="6777375" y="2229714"/>
            <a:ext cx="253746" cy="11912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000" spc="10" dirty="0">
                <a:solidFill>
                  <a:srgbClr val="2185C5"/>
                </a:solidFill>
                <a:latin typeface="Arial" panose="020B0604020202020204"/>
                <a:cs typeface="Arial" panose="020B0604020202020204"/>
              </a:rPr>
              <a:t>Sim</a:t>
            </a:r>
            <a:endParaRPr sz="10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971" name="Image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7650" y="1657325"/>
            <a:ext cx="532800" cy="239999"/>
          </a:xfrm>
          <a:prstGeom prst="rect">
            <a:avLst/>
          </a:prstGeom>
        </p:spPr>
      </p:pic>
      <p:sp>
        <p:nvSpPr>
          <p:cNvPr id="13" name="text 1"/>
          <p:cNvSpPr txBox="1"/>
          <p:nvPr/>
        </p:nvSpPr>
        <p:spPr>
          <a:xfrm>
            <a:off x="5253375" y="1772514"/>
            <a:ext cx="253746" cy="11912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000" spc="10" dirty="0">
                <a:solidFill>
                  <a:srgbClr val="2185C5"/>
                </a:solidFill>
                <a:latin typeface="Arial" panose="020B0604020202020204"/>
                <a:cs typeface="Arial" panose="020B0604020202020204"/>
              </a:rPr>
              <a:t>Sim</a:t>
            </a:r>
            <a:endParaRPr sz="10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972" name="Image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1546" y="3025437"/>
            <a:ext cx="532800" cy="158700"/>
          </a:xfrm>
          <a:prstGeom prst="rect">
            <a:avLst/>
          </a:prstGeom>
        </p:spPr>
      </p:pic>
      <p:sp>
        <p:nvSpPr>
          <p:cNvPr id="14" name="text 1"/>
          <p:cNvSpPr txBox="1"/>
          <p:nvPr/>
        </p:nvSpPr>
        <p:spPr>
          <a:xfrm>
            <a:off x="5307271" y="3127876"/>
            <a:ext cx="268097" cy="11912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00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Não</a:t>
            </a:r>
            <a:endParaRPr sz="10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973" name="Image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0748" y="2478887"/>
            <a:ext cx="3372538" cy="228553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49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50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51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52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53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511746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Algoritmo - Representações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54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8750" y="2154725"/>
            <a:ext cx="4293200" cy="2410450"/>
          </a:xfrm>
          <a:prstGeom prst="rect">
            <a:avLst/>
          </a:prstGeom>
        </p:spPr>
      </p:pic>
      <p:pic>
        <p:nvPicPr>
          <p:cNvPr id="55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8750" y="2154724"/>
            <a:ext cx="4293200" cy="2410450"/>
          </a:xfrm>
          <a:prstGeom prst="rect">
            <a:avLst/>
          </a:prstGeom>
        </p:spPr>
      </p:pic>
      <p:pic>
        <p:nvPicPr>
          <p:cNvPr id="56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1500" y="4623600"/>
            <a:ext cx="4293300" cy="4788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4687224" y="4721898"/>
            <a:ext cx="3883685" cy="25511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Arial" panose="020B0604020202020204"/>
                <a:cs typeface="Arial" panose="020B0604020202020204"/>
              </a:rPr>
              <a:t>Linguagem de Programação Python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57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75" y="2258749"/>
            <a:ext cx="4113950" cy="2364852"/>
          </a:xfrm>
          <a:prstGeom prst="rect">
            <a:avLst/>
          </a:prstGeom>
        </p:spPr>
      </p:pic>
      <p:pic>
        <p:nvPicPr>
          <p:cNvPr id="58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75" y="2258749"/>
            <a:ext cx="4113950" cy="2364852"/>
          </a:xfrm>
          <a:prstGeom prst="rect">
            <a:avLst/>
          </a:prstGeom>
        </p:spPr>
      </p:pic>
      <p:pic>
        <p:nvPicPr>
          <p:cNvPr id="59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950" y="4623600"/>
            <a:ext cx="2875200" cy="478800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884675" y="4721898"/>
            <a:ext cx="2682163" cy="25511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Arial" panose="020B0604020202020204"/>
                <a:cs typeface="Arial" panose="020B0604020202020204"/>
              </a:rPr>
              <a:t>Pseudocódigo (Portugol)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4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975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976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977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978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979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580263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Blocos de códigos (Indentação)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980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245212"/>
            <a:ext cx="6462600" cy="35523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85321" y="1454280"/>
            <a:ext cx="13906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36625" y="1438634"/>
            <a:ext cx="67576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 linguagem Python usa indentação para saber onde um bloco de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436625" y="1686284"/>
            <a:ext cx="264668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código começa e termina.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085321" y="2073405"/>
            <a:ext cx="13906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436625" y="2057759"/>
            <a:ext cx="75819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Blocos 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2107591" y="2057759"/>
            <a:ext cx="528193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pt-BR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de códigos são conjuntos de códigos dentro de um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436625" y="2305409"/>
            <a:ext cx="42176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comando (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if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/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for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/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while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), método ou classe.</a:t>
            </a:r>
            <a:endParaRPr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1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982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983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984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985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986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580263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Blocos de códigos (Indentação)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987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245212"/>
            <a:ext cx="6462600" cy="35523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85321" y="1454280"/>
            <a:ext cx="13906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36625" y="1438634"/>
            <a:ext cx="528320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Para indentar seu código siga os seguintes passos: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542521" y="1825755"/>
            <a:ext cx="12700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893825" y="1810109"/>
            <a:ext cx="212598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Use ‘tab’ ou ‘espaço’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4370302" y="1825349"/>
            <a:ext cx="356108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(Não use os dois, ou um ou outro!)</a:t>
            </a:r>
            <a:endParaRPr spc="10" dirty="0">
              <a:solidFill>
                <a:srgbClr val="F20253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542521" y="2197230"/>
            <a:ext cx="12700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893825" y="2181583"/>
            <a:ext cx="529463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Após os comandos </a:t>
            </a:r>
            <a:r>
              <a:rPr lang="pt-BR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if/for/while aumente a identação</a:t>
            </a:r>
            <a:endParaRPr lang="pt-BR"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6" name="text 1"/>
          <p:cNvSpPr txBox="1"/>
          <p:nvPr/>
        </p:nvSpPr>
        <p:spPr>
          <a:xfrm>
            <a:off x="1542521" y="2568705"/>
            <a:ext cx="12700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7" name="text 1"/>
          <p:cNvSpPr txBox="1"/>
          <p:nvPr/>
        </p:nvSpPr>
        <p:spPr>
          <a:xfrm>
            <a:off x="1893825" y="2553058"/>
            <a:ext cx="612902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Mantenha a indentação para continuar dentro do escopo do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8" name="text 1"/>
          <p:cNvSpPr txBox="1"/>
          <p:nvPr/>
        </p:nvSpPr>
        <p:spPr>
          <a:xfrm>
            <a:off x="1893825" y="2800708"/>
            <a:ext cx="94869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comando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9" name="text 1"/>
          <p:cNvSpPr txBox="1"/>
          <p:nvPr/>
        </p:nvSpPr>
        <p:spPr>
          <a:xfrm>
            <a:off x="1542521" y="3187830"/>
            <a:ext cx="12700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20" name="text 1"/>
          <p:cNvSpPr txBox="1"/>
          <p:nvPr/>
        </p:nvSpPr>
        <p:spPr>
          <a:xfrm>
            <a:off x="1893825" y="3172183"/>
            <a:ext cx="554990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Para sair do escopo do comando reduza a indentação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21" name="text 1"/>
          <p:cNvSpPr txBox="1"/>
          <p:nvPr/>
        </p:nvSpPr>
        <p:spPr>
          <a:xfrm>
            <a:off x="1542521" y="3559305"/>
            <a:ext cx="12700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22" name="text 1"/>
          <p:cNvSpPr txBox="1"/>
          <p:nvPr/>
        </p:nvSpPr>
        <p:spPr>
          <a:xfrm>
            <a:off x="1893825" y="3543658"/>
            <a:ext cx="574357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Espaços com a tecla ‘enter’ e nem comentários não são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23" name="text 1"/>
          <p:cNvSpPr txBox="1"/>
          <p:nvPr/>
        </p:nvSpPr>
        <p:spPr>
          <a:xfrm>
            <a:off x="1893825" y="3791308"/>
            <a:ext cx="328930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considerados para a indentação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24" name="text 1"/>
          <p:cNvSpPr txBox="1"/>
          <p:nvPr/>
        </p:nvSpPr>
        <p:spPr>
          <a:xfrm>
            <a:off x="1542521" y="4178430"/>
            <a:ext cx="12700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25" name="text 1"/>
          <p:cNvSpPr txBox="1"/>
          <p:nvPr/>
        </p:nvSpPr>
        <p:spPr>
          <a:xfrm>
            <a:off x="1893825" y="4162784"/>
            <a:ext cx="170815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 mais uma vez,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26" name="text 1"/>
          <p:cNvSpPr txBox="1"/>
          <p:nvPr/>
        </p:nvSpPr>
        <p:spPr>
          <a:xfrm>
            <a:off x="4092982" y="4162784"/>
            <a:ext cx="332232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pt-BR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(</a:t>
            </a:r>
            <a:r>
              <a:rPr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não misture ‘tab’ com ‘espaço’!</a:t>
            </a:r>
            <a:r>
              <a:rPr lang="pt-BR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)</a:t>
            </a:r>
            <a:endParaRPr lang="pt-BR" spc="10" dirty="0">
              <a:solidFill>
                <a:srgbClr val="F20253"/>
              </a:solidFill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8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989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990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991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992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993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580263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Blocos de códigos (Indentação)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994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187" y="1144762"/>
            <a:ext cx="6117900" cy="3788943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5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996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997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998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999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000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409257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Condições compostas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001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6199" y="1794750"/>
            <a:ext cx="1241700" cy="180000"/>
          </a:xfrm>
          <a:prstGeom prst="rect">
            <a:avLst/>
          </a:prstGeom>
        </p:spPr>
      </p:pic>
      <p:pic>
        <p:nvPicPr>
          <p:cNvPr id="1002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1436" y="1789987"/>
            <a:ext cx="1251225" cy="189525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5886634" y="1838014"/>
            <a:ext cx="1015747" cy="11912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000" spc="10" dirty="0">
                <a:latin typeface="Arial" panose="020B0604020202020204"/>
                <a:cs typeface="Arial" panose="020B0604020202020204"/>
              </a:rPr>
              <a:t>Digite sua Média:</a:t>
            </a:r>
            <a:endParaRPr sz="10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003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7049" y="1974750"/>
            <a:ext cx="18900" cy="378300"/>
          </a:xfrm>
          <a:prstGeom prst="rect">
            <a:avLst/>
          </a:prstGeom>
        </p:spPr>
      </p:pic>
      <p:pic>
        <p:nvPicPr>
          <p:cNvPr id="1004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286" y="1969987"/>
            <a:ext cx="25574" cy="330746"/>
          </a:xfrm>
          <a:prstGeom prst="rect">
            <a:avLst/>
          </a:prstGeom>
        </p:spPr>
      </p:pic>
      <p:pic>
        <p:nvPicPr>
          <p:cNvPr id="1005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622" y="2290423"/>
            <a:ext cx="40951" cy="53481"/>
          </a:xfrm>
          <a:prstGeom prst="rect">
            <a:avLst/>
          </a:prstGeom>
        </p:spPr>
      </p:pic>
      <p:pic>
        <p:nvPicPr>
          <p:cNvPr id="1006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1175" y="2548214"/>
            <a:ext cx="1152900" cy="240000"/>
          </a:xfrm>
          <a:prstGeom prst="rect">
            <a:avLst/>
          </a:prstGeom>
        </p:spPr>
      </p:pic>
      <p:pic>
        <p:nvPicPr>
          <p:cNvPr id="1007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6412" y="2543452"/>
            <a:ext cx="1162424" cy="249525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7954307" y="2621478"/>
            <a:ext cx="1001829" cy="11912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940"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print(</a:t>
            </a:r>
            <a:r>
              <a:rPr sz="940" spc="10" dirty="0">
                <a:latin typeface="Arial" panose="020B0604020202020204"/>
                <a:cs typeface="Arial" panose="020B0604020202020204"/>
              </a:rPr>
              <a:t>‘Aprovado!’</a:t>
            </a:r>
            <a:r>
              <a:rPr sz="940"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)</a:t>
            </a:r>
            <a:endParaRPr sz="9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008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2228" y="2668325"/>
            <a:ext cx="528899" cy="9300"/>
          </a:xfrm>
          <a:prstGeom prst="rect">
            <a:avLst/>
          </a:prstGeom>
        </p:spPr>
      </p:pic>
      <p:pic>
        <p:nvPicPr>
          <p:cNvPr id="1009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7466" y="2664567"/>
            <a:ext cx="481283" cy="17820"/>
          </a:xfrm>
          <a:prstGeom prst="rect">
            <a:avLst/>
          </a:prstGeom>
        </p:spPr>
      </p:pic>
      <p:pic>
        <p:nvPicPr>
          <p:cNvPr id="1010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8948" y="2648837"/>
            <a:ext cx="53020" cy="40985"/>
          </a:xfrm>
          <a:prstGeom prst="rect">
            <a:avLst/>
          </a:prstGeom>
        </p:spPr>
      </p:pic>
      <p:pic>
        <p:nvPicPr>
          <p:cNvPr id="1011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0275" y="2437625"/>
            <a:ext cx="532800" cy="240000"/>
          </a:xfrm>
          <a:prstGeom prst="rect">
            <a:avLst/>
          </a:prstGeom>
        </p:spPr>
      </p:pic>
      <p:sp>
        <p:nvSpPr>
          <p:cNvPr id="5" name="text 1"/>
          <p:cNvSpPr txBox="1"/>
          <p:nvPr/>
        </p:nvSpPr>
        <p:spPr>
          <a:xfrm>
            <a:off x="7416000" y="2552814"/>
            <a:ext cx="253746" cy="11912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00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Sim</a:t>
            </a:r>
            <a:endParaRPr sz="10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012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5965" y="3002250"/>
            <a:ext cx="9900" cy="317100"/>
          </a:xfrm>
          <a:prstGeom prst="rect">
            <a:avLst/>
          </a:prstGeom>
        </p:spPr>
      </p:pic>
      <p:pic>
        <p:nvPicPr>
          <p:cNvPr id="1013" name="Image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1203" y="2997487"/>
            <a:ext cx="17642" cy="269503"/>
          </a:xfrm>
          <a:prstGeom prst="rect">
            <a:avLst/>
          </a:prstGeom>
        </p:spPr>
      </p:pic>
      <p:pic>
        <p:nvPicPr>
          <p:cNvPr id="1014" name="Image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3594" y="3256974"/>
            <a:ext cx="40975" cy="53220"/>
          </a:xfrm>
          <a:prstGeom prst="rect">
            <a:avLst/>
          </a:prstGeom>
        </p:spPr>
      </p:pic>
      <p:pic>
        <p:nvPicPr>
          <p:cNvPr id="1015" name="Image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0750" y="2877950"/>
            <a:ext cx="532800" cy="158700"/>
          </a:xfrm>
          <a:prstGeom prst="rect">
            <a:avLst/>
          </a:prstGeom>
        </p:spPr>
      </p:pic>
      <p:sp>
        <p:nvSpPr>
          <p:cNvPr id="6" name="text 1"/>
          <p:cNvSpPr txBox="1"/>
          <p:nvPr/>
        </p:nvSpPr>
        <p:spPr>
          <a:xfrm>
            <a:off x="6526474" y="2980389"/>
            <a:ext cx="268098" cy="11912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000" spc="10" dirty="0">
                <a:solidFill>
                  <a:srgbClr val="2185C5"/>
                </a:solidFill>
                <a:latin typeface="Arial" panose="020B0604020202020204"/>
                <a:cs typeface="Arial" panose="020B0604020202020204"/>
              </a:rPr>
              <a:t>Não</a:t>
            </a:r>
            <a:endParaRPr sz="10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016" name="Image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2158" y="4358200"/>
            <a:ext cx="1532100" cy="180000"/>
          </a:xfrm>
          <a:prstGeom prst="rect">
            <a:avLst/>
          </a:prstGeom>
        </p:spPr>
      </p:pic>
      <p:pic>
        <p:nvPicPr>
          <p:cNvPr id="1017" name="Image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7396" y="4353437"/>
            <a:ext cx="1541625" cy="189525"/>
          </a:xfrm>
          <a:prstGeom prst="rect">
            <a:avLst/>
          </a:prstGeom>
        </p:spPr>
      </p:pic>
      <p:sp>
        <p:nvSpPr>
          <p:cNvPr id="7" name="text 1"/>
          <p:cNvSpPr txBox="1"/>
          <p:nvPr/>
        </p:nvSpPr>
        <p:spPr>
          <a:xfrm>
            <a:off x="5896087" y="4401464"/>
            <a:ext cx="1079437" cy="11912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970"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print(</a:t>
            </a:r>
            <a:r>
              <a:rPr sz="970" spc="10" dirty="0">
                <a:latin typeface="Arial" panose="020B0604020202020204"/>
                <a:cs typeface="Arial" panose="020B0604020202020204"/>
              </a:rPr>
              <a:t>’Reprovado!’</a:t>
            </a:r>
            <a:r>
              <a:rPr sz="970"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)</a:t>
            </a:r>
            <a:endParaRPr sz="9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018" name="Image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0430" y="3939837"/>
            <a:ext cx="532800" cy="158700"/>
          </a:xfrm>
          <a:prstGeom prst="rect">
            <a:avLst/>
          </a:prstGeom>
        </p:spPr>
      </p:pic>
      <p:sp>
        <p:nvSpPr>
          <p:cNvPr id="8" name="text 1"/>
          <p:cNvSpPr txBox="1"/>
          <p:nvPr/>
        </p:nvSpPr>
        <p:spPr>
          <a:xfrm>
            <a:off x="6426155" y="4042276"/>
            <a:ext cx="268098" cy="11912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00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Não</a:t>
            </a:r>
            <a:endParaRPr sz="10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019" name="Image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5825" y="3985000"/>
            <a:ext cx="12300" cy="373200"/>
          </a:xfrm>
          <a:prstGeom prst="rect">
            <a:avLst/>
          </a:prstGeom>
        </p:spPr>
      </p:pic>
      <p:pic>
        <p:nvPicPr>
          <p:cNvPr id="1020" name="Image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1062" y="3980237"/>
            <a:ext cx="19942" cy="325606"/>
          </a:xfrm>
          <a:prstGeom prst="rect">
            <a:avLst/>
          </a:prstGeom>
        </p:spPr>
      </p:pic>
      <p:pic>
        <p:nvPicPr>
          <p:cNvPr id="1021" name="Image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5755" y="4295800"/>
            <a:ext cx="40973" cy="53245"/>
          </a:xfrm>
          <a:prstGeom prst="rect">
            <a:avLst/>
          </a:prstGeom>
        </p:spPr>
      </p:pic>
      <p:pic>
        <p:nvPicPr>
          <p:cNvPr id="1022" name="Image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8574" y="3532160"/>
            <a:ext cx="1435500" cy="240000"/>
          </a:xfrm>
          <a:prstGeom prst="rect">
            <a:avLst/>
          </a:prstGeom>
        </p:spPr>
      </p:pic>
      <p:pic>
        <p:nvPicPr>
          <p:cNvPr id="1023" name="Image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3812" y="3527398"/>
            <a:ext cx="1445025" cy="249525"/>
          </a:xfrm>
          <a:prstGeom prst="rect">
            <a:avLst/>
          </a:prstGeom>
        </p:spPr>
      </p:pic>
      <p:sp>
        <p:nvSpPr>
          <p:cNvPr id="9" name="text 1"/>
          <p:cNvSpPr txBox="1"/>
          <p:nvPr/>
        </p:nvSpPr>
        <p:spPr>
          <a:xfrm>
            <a:off x="7707164" y="3605424"/>
            <a:ext cx="1213516" cy="11912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000"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print(</a:t>
            </a:r>
            <a:r>
              <a:rPr sz="1000" spc="10" dirty="0">
                <a:latin typeface="Arial" panose="020B0604020202020204"/>
                <a:cs typeface="Arial" panose="020B0604020202020204"/>
              </a:rPr>
              <a:t>‘Recuperação!’</a:t>
            </a:r>
            <a:r>
              <a:rPr sz="1000"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)</a:t>
            </a:r>
            <a:endParaRPr sz="10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024" name="Image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1700" y="3412162"/>
            <a:ext cx="532800" cy="240000"/>
          </a:xfrm>
          <a:prstGeom prst="rect">
            <a:avLst/>
          </a:prstGeom>
        </p:spPr>
      </p:pic>
      <p:sp>
        <p:nvSpPr>
          <p:cNvPr id="10" name="text 1"/>
          <p:cNvSpPr txBox="1"/>
          <p:nvPr/>
        </p:nvSpPr>
        <p:spPr>
          <a:xfrm>
            <a:off x="7247425" y="3527351"/>
            <a:ext cx="253746" cy="11912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000" spc="10" dirty="0">
                <a:solidFill>
                  <a:srgbClr val="2185C5"/>
                </a:solidFill>
                <a:latin typeface="Arial" panose="020B0604020202020204"/>
                <a:cs typeface="Arial" panose="020B0604020202020204"/>
              </a:rPr>
              <a:t>Sim</a:t>
            </a:r>
            <a:endParaRPr sz="10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025" name="Image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300" y="1236915"/>
            <a:ext cx="6462599" cy="857400"/>
          </a:xfrm>
          <a:prstGeom prst="rect">
            <a:avLst/>
          </a:prstGeom>
        </p:spPr>
      </p:pic>
      <p:pic>
        <p:nvPicPr>
          <p:cNvPr id="1026" name="Image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000" y="1993647"/>
            <a:ext cx="1675500" cy="340499"/>
          </a:xfrm>
          <a:prstGeom prst="rect">
            <a:avLst/>
          </a:prstGeom>
        </p:spPr>
      </p:pic>
      <p:sp>
        <p:nvSpPr>
          <p:cNvPr id="21" name="text 1"/>
          <p:cNvSpPr txBox="1"/>
          <p:nvPr/>
        </p:nvSpPr>
        <p:spPr>
          <a:xfrm>
            <a:off x="530600" y="1345819"/>
            <a:ext cx="898626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Entrada: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027" name="Image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000" y="3848940"/>
            <a:ext cx="1675500" cy="340500"/>
          </a:xfrm>
          <a:prstGeom prst="rect">
            <a:avLst/>
          </a:prstGeom>
        </p:spPr>
      </p:pic>
      <p:sp>
        <p:nvSpPr>
          <p:cNvPr id="22" name="text 1"/>
          <p:cNvSpPr txBox="1"/>
          <p:nvPr/>
        </p:nvSpPr>
        <p:spPr>
          <a:xfrm>
            <a:off x="399790" y="3724988"/>
            <a:ext cx="66611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Saída</a:t>
            </a:r>
            <a:r>
              <a:rPr sz="174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</a:t>
            </a:r>
            <a:endParaRPr sz="17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028" name="Image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287" y="2100470"/>
            <a:ext cx="5267325" cy="1657350"/>
          </a:xfrm>
          <a:prstGeom prst="rect">
            <a:avLst/>
          </a:prstGeom>
        </p:spPr>
      </p:pic>
      <p:pic>
        <p:nvPicPr>
          <p:cNvPr id="1029" name="Image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287" y="1783605"/>
            <a:ext cx="5267325" cy="1657349"/>
          </a:xfrm>
          <a:prstGeom prst="rect">
            <a:avLst/>
          </a:prstGeom>
        </p:spPr>
      </p:pic>
      <p:pic>
        <p:nvPicPr>
          <p:cNvPr id="1030" name="Image"/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825" y="4363690"/>
            <a:ext cx="2047664" cy="649259"/>
          </a:xfrm>
          <a:prstGeom prst="rect">
            <a:avLst/>
          </a:prstGeom>
        </p:spPr>
      </p:pic>
      <p:pic>
        <p:nvPicPr>
          <p:cNvPr id="1031" name="Image"/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260" y="4098290"/>
            <a:ext cx="2638425" cy="836295"/>
          </a:xfrm>
          <a:prstGeom prst="rect">
            <a:avLst/>
          </a:prstGeom>
        </p:spPr>
      </p:pic>
      <p:pic>
        <p:nvPicPr>
          <p:cNvPr id="1032" name="Image"/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4150" y="3319325"/>
            <a:ext cx="1743350" cy="665675"/>
          </a:xfrm>
          <a:prstGeom prst="rect">
            <a:avLst/>
          </a:prstGeom>
        </p:spPr>
      </p:pic>
      <p:pic>
        <p:nvPicPr>
          <p:cNvPr id="1033" name="Image"/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9387" y="3314562"/>
            <a:ext cx="1752875" cy="675200"/>
          </a:xfrm>
          <a:prstGeom prst="rect">
            <a:avLst/>
          </a:prstGeom>
        </p:spPr>
      </p:pic>
      <p:sp>
        <p:nvSpPr>
          <p:cNvPr id="23" name="text 1"/>
          <p:cNvSpPr txBox="1"/>
          <p:nvPr/>
        </p:nvSpPr>
        <p:spPr>
          <a:xfrm>
            <a:off x="6088232" y="3453026"/>
            <a:ext cx="670052" cy="11912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000" spc="10" dirty="0">
                <a:latin typeface="Arial" panose="020B0604020202020204"/>
                <a:cs typeface="Arial" panose="020B0604020202020204"/>
              </a:rPr>
              <a:t>media &gt;= 4</a:t>
            </a:r>
            <a:endParaRPr sz="10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4" name="text 1"/>
          <p:cNvSpPr txBox="1"/>
          <p:nvPr/>
        </p:nvSpPr>
        <p:spPr>
          <a:xfrm>
            <a:off x="6370523" y="3605426"/>
            <a:ext cx="105791" cy="11912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000" spc="10" dirty="0">
                <a:latin typeface="Arial" panose="020B0604020202020204"/>
                <a:cs typeface="Arial" panose="020B0604020202020204"/>
              </a:rPr>
              <a:t>e</a:t>
            </a:r>
            <a:endParaRPr sz="10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5" name="text 1"/>
          <p:cNvSpPr txBox="1"/>
          <p:nvPr/>
        </p:nvSpPr>
        <p:spPr>
          <a:xfrm>
            <a:off x="6125300" y="3757826"/>
            <a:ext cx="596010" cy="11912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000" spc="10" dirty="0">
                <a:latin typeface="Arial" panose="020B0604020202020204"/>
                <a:cs typeface="Arial" panose="020B0604020202020204"/>
              </a:rPr>
              <a:t>media &lt; 5</a:t>
            </a:r>
            <a:endParaRPr sz="10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034" name="Image"/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703" y="2353000"/>
            <a:ext cx="1872525" cy="649250"/>
          </a:xfrm>
          <a:prstGeom prst="rect">
            <a:avLst/>
          </a:prstGeom>
        </p:spPr>
      </p:pic>
      <p:pic>
        <p:nvPicPr>
          <p:cNvPr id="1035" name="Image"/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4940" y="2348237"/>
            <a:ext cx="1882050" cy="658775"/>
          </a:xfrm>
          <a:prstGeom prst="rect">
            <a:avLst/>
          </a:prstGeom>
        </p:spPr>
      </p:pic>
      <p:sp>
        <p:nvSpPr>
          <p:cNvPr id="26" name="text 1"/>
          <p:cNvSpPr txBox="1"/>
          <p:nvPr/>
        </p:nvSpPr>
        <p:spPr>
          <a:xfrm>
            <a:off x="6013559" y="2630888"/>
            <a:ext cx="775843" cy="11912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000" spc="10" dirty="0">
                <a:latin typeface="Arial" panose="020B0604020202020204"/>
                <a:cs typeface="Arial" panose="020B0604020202020204"/>
              </a:rPr>
              <a:t>media &gt;= 5 ?</a:t>
            </a:r>
            <a:endParaRPr sz="10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036" name="Image"/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2737" y="3647400"/>
            <a:ext cx="253575" cy="9525"/>
          </a:xfrm>
          <a:prstGeom prst="rect">
            <a:avLst/>
          </a:prstGeom>
        </p:spPr>
      </p:pic>
      <p:pic>
        <p:nvPicPr>
          <p:cNvPr id="1037" name="Image"/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6787" y="3631667"/>
            <a:ext cx="52749" cy="40990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8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039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040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041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042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043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192024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Exercícios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044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335" y="1204042"/>
            <a:ext cx="6462600" cy="3552299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26972" y="1570946"/>
            <a:ext cx="19304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1.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36625" y="1570946"/>
            <a:ext cx="596392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Faça um programa que leia três notas, calcule a média do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436625" y="1847171"/>
            <a:ext cx="523113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aluno e por fim imprima sua situação, como segue: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500860" y="2123395"/>
            <a:ext cx="19304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893825" y="2123395"/>
            <a:ext cx="350266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media = (nota1 + nota2 + nota3)/3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488973" y="2399620"/>
            <a:ext cx="19304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b.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893825" y="2399620"/>
            <a:ext cx="96393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Situação: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2015439" y="2675845"/>
            <a:ext cx="11684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i.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2351025" y="2675845"/>
            <a:ext cx="213868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Aprovado: media &gt; </a:t>
            </a:r>
            <a:r>
              <a:rPr lang="pt-BR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7</a:t>
            </a:r>
            <a:endParaRPr lang="pt-BR"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1956917" y="2952070"/>
            <a:ext cx="16891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ii.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2351025" y="2952070"/>
            <a:ext cx="425831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Recuperação: media </a:t>
            </a:r>
            <a:r>
              <a:rPr lang="pt-BR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&lt; 7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and media  </a:t>
            </a:r>
            <a:r>
              <a:rPr lang="pt-BR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&gt;= 5</a:t>
            </a:r>
            <a:endParaRPr lang="pt-BR"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4" name="text 1"/>
          <p:cNvSpPr txBox="1"/>
          <p:nvPr/>
        </p:nvSpPr>
        <p:spPr>
          <a:xfrm>
            <a:off x="1898395" y="3228295"/>
            <a:ext cx="22098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iii.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5" name="text 1"/>
          <p:cNvSpPr txBox="1"/>
          <p:nvPr/>
        </p:nvSpPr>
        <p:spPr>
          <a:xfrm>
            <a:off x="2351025" y="3228295"/>
            <a:ext cx="227965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Reprovado: media </a:t>
            </a:r>
            <a:r>
              <a:rPr lang="pt-BR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&lt;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pt-BR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5</a:t>
            </a:r>
            <a:endParaRPr lang="pt-BR"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6" name="text 1"/>
          <p:cNvSpPr txBox="1"/>
          <p:nvPr/>
        </p:nvSpPr>
        <p:spPr>
          <a:xfrm>
            <a:off x="1026972" y="3504520"/>
            <a:ext cx="19304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2.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7" name="text 1"/>
          <p:cNvSpPr txBox="1"/>
          <p:nvPr/>
        </p:nvSpPr>
        <p:spPr>
          <a:xfrm>
            <a:off x="1436625" y="3504520"/>
            <a:ext cx="586105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Faça um algoritmo que leia 2 números e informe qual é o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8" name="text 1"/>
          <p:cNvSpPr txBox="1"/>
          <p:nvPr/>
        </p:nvSpPr>
        <p:spPr>
          <a:xfrm>
            <a:off x="1436625" y="3780745"/>
            <a:ext cx="365252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maior dentre eles, ou se são iguais.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9" name="text 1"/>
          <p:cNvSpPr txBox="1"/>
          <p:nvPr/>
        </p:nvSpPr>
        <p:spPr>
          <a:xfrm>
            <a:off x="1026972" y="4056970"/>
            <a:ext cx="19304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3.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20" name="text 1"/>
          <p:cNvSpPr txBox="1"/>
          <p:nvPr/>
        </p:nvSpPr>
        <p:spPr>
          <a:xfrm>
            <a:off x="1436625" y="4056970"/>
            <a:ext cx="6247130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Faça um algoritmo </a:t>
            </a:r>
            <a:r>
              <a:rPr lang="pt-BR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que leia o comprimento de três retas</a:t>
            </a:r>
            <a:endParaRPr lang="pt-BR"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lang="pt-BR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 diga ao usuário se elas podem ou não formar um triângulo.</a:t>
            </a:r>
            <a:endParaRPr lang="pt-BR"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8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039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040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041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042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043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192024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Exercícios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044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335" y="1204042"/>
            <a:ext cx="6462600" cy="3552299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1018795" y="1491571"/>
            <a:ext cx="629793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 algn="l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pt-BR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4. Escreva um programa que verifique se um ano é bissexto.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23" name="Caixa de Texto 22"/>
          <p:cNvSpPr txBox="1"/>
          <p:nvPr/>
        </p:nvSpPr>
        <p:spPr>
          <a:xfrm>
            <a:off x="979170" y="2049780"/>
            <a:ext cx="622046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5. Faça um programa que leia um numero de 0 a 9999 </a:t>
            </a:r>
            <a:r>
              <a:rPr lang="pt-BR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 mostre na tela cada um dos dígitos separados.</a:t>
            </a:r>
            <a:endParaRPr lang="pt-BR"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3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064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3992700"/>
          </a:xfrm>
          <a:prstGeom prst="rect">
            <a:avLst/>
          </a:prstGeom>
        </p:spPr>
      </p:pic>
      <p:pic>
        <p:nvPicPr>
          <p:cNvPr id="1065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703" y="3992850"/>
            <a:ext cx="3047699" cy="77100"/>
          </a:xfrm>
          <a:prstGeom prst="rect">
            <a:avLst/>
          </a:prstGeom>
        </p:spPr>
      </p:pic>
      <p:pic>
        <p:nvPicPr>
          <p:cNvPr id="1066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270" y="3992850"/>
            <a:ext cx="3047700" cy="77100"/>
          </a:xfrm>
          <a:prstGeom prst="rect">
            <a:avLst/>
          </a:prstGeom>
        </p:spPr>
      </p:pic>
      <p:pic>
        <p:nvPicPr>
          <p:cNvPr id="1067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992850"/>
            <a:ext cx="3047700" cy="77100"/>
          </a:xfrm>
          <a:prstGeom prst="rect">
            <a:avLst/>
          </a:prstGeom>
        </p:spPr>
      </p:pic>
      <p:pic>
        <p:nvPicPr>
          <p:cNvPr id="1068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525" y="2862581"/>
            <a:ext cx="7772400" cy="8208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2881103" y="2897758"/>
            <a:ext cx="3752698" cy="68031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80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Comentários</a:t>
            </a:r>
            <a:endParaRPr sz="4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069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075" y="0"/>
            <a:ext cx="1964202" cy="1964203"/>
          </a:xfrm>
          <a:prstGeom prst="rect">
            <a:avLst/>
          </a:prstGeom>
        </p:spPr>
      </p:pic>
      <p:pic>
        <p:nvPicPr>
          <p:cNvPr id="1070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075" y="0"/>
            <a:ext cx="1964203" cy="1964203"/>
          </a:xfrm>
          <a:prstGeom prst="rect">
            <a:avLst/>
          </a:prstGeom>
        </p:spPr>
      </p:pic>
      <p:pic>
        <p:nvPicPr>
          <p:cNvPr id="1071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0049" y="443225"/>
            <a:ext cx="2419350" cy="2419350"/>
          </a:xfrm>
          <a:prstGeom prst="rect">
            <a:avLst/>
          </a:prstGeom>
        </p:spPr>
      </p:pic>
      <p:pic>
        <p:nvPicPr>
          <p:cNvPr id="1072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0049" y="443225"/>
            <a:ext cx="2419350" cy="2419350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3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074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075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076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077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078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368808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Para quê comentar?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079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373587"/>
            <a:ext cx="6462600" cy="3552299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570946"/>
            <a:ext cx="607504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Com o desenvolvimento de aplicações mais complexas,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nem sempre é fácil de entendê-las.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069949" y="2247220"/>
            <a:ext cx="610171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Temos vários motivos para usar comentários em nossos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códigos, entre eles: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527149" y="2860630"/>
            <a:ext cx="481711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Descrever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o que determinado comando faz.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527149" y="3266395"/>
            <a:ext cx="5175250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</a:t>
            </a:r>
            <a:r>
              <a:rPr spc="10" dirty="0">
                <a:solidFill>
                  <a:srgbClr val="2185C5"/>
                </a:solidFill>
                <a:latin typeface="Arial" panose="020B0604020202020204"/>
                <a:cs typeface="Arial" panose="020B0604020202020204"/>
              </a:rPr>
              <a:t>Documentar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o código com os dados de quem o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desenvolveu, entre outras informações.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527149" y="3942670"/>
            <a:ext cx="4486910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</a:t>
            </a:r>
            <a:r>
              <a:rPr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Desabilitar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uma linha ou bloco de código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temporariamente.</a:t>
            </a:r>
            <a:endParaRPr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0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081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082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083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084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085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602742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Tipos de comentários em Python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086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373587"/>
            <a:ext cx="6462600" cy="3552299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570946"/>
            <a:ext cx="614743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#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- o caractere ‘sharp’ é usado quando se quer comentar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apenas uma linha.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069949" y="2247220"/>
            <a:ext cx="6068060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“””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ou 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‘’’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- quando se quer comentar mais de uma linha é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usado três aspas no começo e no final do que se quer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436625" y="2799670"/>
            <a:ext cx="586930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comentar, podem ser tanto aspas simples 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‘’’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, como aspas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436625" y="3075895"/>
            <a:ext cx="10426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duplas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 “””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527149" y="3475945"/>
            <a:ext cx="5551170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○   Neste tipo de comentário, começa e termina com o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mesmo tipo de aspas.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069949" y="4152221"/>
            <a:ext cx="640016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Qualquer coisa entre estes comentários será ignorado pela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aplicação.</a:t>
            </a:r>
            <a:endParaRPr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7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088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089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090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091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092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567055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Exemplo de código comentado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093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175" y="1188437"/>
            <a:ext cx="3603017" cy="3775314"/>
          </a:xfrm>
          <a:prstGeom prst="rect">
            <a:avLst/>
          </a:prstGeom>
        </p:spPr>
      </p:pic>
      <p:pic>
        <p:nvPicPr>
          <p:cNvPr id="1094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915" y="1188720"/>
            <a:ext cx="5245735" cy="5496560"/>
          </a:xfrm>
          <a:prstGeom prst="rect">
            <a:avLst/>
          </a:prstGeom>
        </p:spPr>
      </p:pic>
      <p:pic>
        <p:nvPicPr>
          <p:cNvPr id="1095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775" y="1139949"/>
            <a:ext cx="3547499" cy="729600"/>
          </a:xfrm>
          <a:prstGeom prst="rect">
            <a:avLst/>
          </a:prstGeom>
        </p:spPr>
      </p:pic>
      <p:pic>
        <p:nvPicPr>
          <p:cNvPr id="1096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010" y="1135380"/>
            <a:ext cx="5021580" cy="1016000"/>
          </a:xfrm>
          <a:prstGeom prst="rect">
            <a:avLst/>
          </a:prstGeom>
        </p:spPr>
      </p:pic>
      <p:pic>
        <p:nvPicPr>
          <p:cNvPr id="1097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3199" y="1240299"/>
            <a:ext cx="2964000" cy="528900"/>
          </a:xfrm>
          <a:prstGeom prst="rect">
            <a:avLst/>
          </a:prstGeom>
        </p:spPr>
      </p:pic>
      <p:pic>
        <p:nvPicPr>
          <p:cNvPr id="1098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9567" y="1460962"/>
            <a:ext cx="2973525" cy="538425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5957144" y="1641528"/>
            <a:ext cx="2476755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Comentário em múltiplas linhas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099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9850" y="2151110"/>
            <a:ext cx="2964000" cy="528900"/>
          </a:xfrm>
          <a:prstGeom prst="rect">
            <a:avLst/>
          </a:prstGeom>
        </p:spPr>
      </p:pic>
      <p:pic>
        <p:nvPicPr>
          <p:cNvPr id="1100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5902" y="2686097"/>
            <a:ext cx="2973525" cy="538425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5609433" y="2879363"/>
            <a:ext cx="1976247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Comentário ao final linha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101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1050" y="2352873"/>
            <a:ext cx="1778400" cy="136800"/>
          </a:xfrm>
          <a:prstGeom prst="rect">
            <a:avLst/>
          </a:prstGeom>
        </p:spPr>
      </p:pic>
      <p:pic>
        <p:nvPicPr>
          <p:cNvPr id="1102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8105" y="2879090"/>
            <a:ext cx="2657475" cy="178435"/>
          </a:xfrm>
          <a:prstGeom prst="rect">
            <a:avLst/>
          </a:prstGeom>
        </p:spPr>
      </p:pic>
      <p:pic>
        <p:nvPicPr>
          <p:cNvPr id="1103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030" y="3757300"/>
            <a:ext cx="2854500" cy="136800"/>
          </a:xfrm>
          <a:prstGeom prst="rect">
            <a:avLst/>
          </a:prstGeom>
        </p:spPr>
      </p:pic>
      <p:pic>
        <p:nvPicPr>
          <p:cNvPr id="1104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235" y="4784090"/>
            <a:ext cx="4283710" cy="358140"/>
          </a:xfrm>
          <a:prstGeom prst="rect">
            <a:avLst/>
          </a:prstGeom>
        </p:spPr>
      </p:pic>
      <p:pic>
        <p:nvPicPr>
          <p:cNvPr id="1105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9379" y="3561250"/>
            <a:ext cx="2963999" cy="528900"/>
          </a:xfrm>
          <a:prstGeom prst="rect">
            <a:avLst/>
          </a:prstGeom>
        </p:spPr>
      </p:pic>
      <p:pic>
        <p:nvPicPr>
          <p:cNvPr id="1106" name="Image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0211" y="4604237"/>
            <a:ext cx="2973524" cy="538425"/>
          </a:xfrm>
          <a:prstGeom prst="rect">
            <a:avLst/>
          </a:prstGeom>
        </p:spPr>
      </p:pic>
      <p:sp>
        <p:nvSpPr>
          <p:cNvPr id="5" name="text 1"/>
          <p:cNvSpPr txBox="1"/>
          <p:nvPr/>
        </p:nvSpPr>
        <p:spPr>
          <a:xfrm>
            <a:off x="5478324" y="4786074"/>
            <a:ext cx="2021409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Comentário em uma linha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61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62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63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64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65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438479"/>
            <a:ext cx="4625975" cy="92329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Programas, Softwares ou</a:t>
            </a:r>
            <a:endParaRPr sz="3000" b="1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Aplicativos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66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831450"/>
            <a:ext cx="6462600" cy="473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2028808"/>
            <a:ext cx="508698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São algoritmos escritos em uma linguagem de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36625" y="2343133"/>
            <a:ext cx="604520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programação (Python, Java, Ruby, C, Javascript, PHP, etc)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436625" y="2657458"/>
            <a:ext cx="579501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 que são interpretados e executados por uma máquina.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069949" y="2971783"/>
            <a:ext cx="5406392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Projetados para resolver problemas do cotidiano e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436625" y="3286108"/>
            <a:ext cx="4503420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automatizar tarefas muitas vezes repetitivas.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069949" y="3600433"/>
            <a:ext cx="551116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Muito do que fazemos hoje depende de softwares: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527149" y="3914758"/>
            <a:ext cx="301879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Sua matrícula pelo SIGAA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1527149" y="4229083"/>
            <a:ext cx="45986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As aplicações usadas no seu smartphone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1527149" y="4543408"/>
            <a:ext cx="4865981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Funcionamento de eletrodomésticos, como o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1893825" y="4857733"/>
            <a:ext cx="1213408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microondas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1527149" y="5172058"/>
            <a:ext cx="419989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Sistema de semáforos de uma cidade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14" name="text 1"/>
          <p:cNvSpPr txBox="1"/>
          <p:nvPr/>
        </p:nvSpPr>
        <p:spPr>
          <a:xfrm>
            <a:off x="1527149" y="5486383"/>
            <a:ext cx="3027350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Entre muitas outras coisas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7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108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109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110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111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112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629031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Considerações sobre comentários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113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373587"/>
            <a:ext cx="6462600" cy="3552299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570946"/>
            <a:ext cx="353123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Comente apenas o necessário.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527149" y="1970995"/>
            <a:ext cx="514350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Não é preciso comentar o que já está explícito.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069949" y="2371045"/>
            <a:ext cx="385381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Use comentários que “expliquem”.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527149" y="2771095"/>
            <a:ext cx="5233670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O objetivo dos comentários é ajudar na leitura e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entendimento do código.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069949" y="3447370"/>
            <a:ext cx="620204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Os comentários não afetam o desempenho do programa.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7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238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3992700"/>
          </a:xfrm>
          <a:prstGeom prst="rect">
            <a:avLst/>
          </a:prstGeom>
        </p:spPr>
      </p:pic>
      <p:pic>
        <p:nvPicPr>
          <p:cNvPr id="1239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703" y="3992850"/>
            <a:ext cx="3047699" cy="77100"/>
          </a:xfrm>
          <a:prstGeom prst="rect">
            <a:avLst/>
          </a:prstGeom>
        </p:spPr>
      </p:pic>
      <p:pic>
        <p:nvPicPr>
          <p:cNvPr id="1240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270" y="3992850"/>
            <a:ext cx="3047700" cy="77100"/>
          </a:xfrm>
          <a:prstGeom prst="rect">
            <a:avLst/>
          </a:prstGeom>
        </p:spPr>
      </p:pic>
      <p:pic>
        <p:nvPicPr>
          <p:cNvPr id="1241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992850"/>
            <a:ext cx="3047700" cy="77100"/>
          </a:xfrm>
          <a:prstGeom prst="rect">
            <a:avLst/>
          </a:prstGeom>
        </p:spPr>
      </p:pic>
      <p:pic>
        <p:nvPicPr>
          <p:cNvPr id="1242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525" y="2306221"/>
            <a:ext cx="7772400" cy="13773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1342170" y="2164473"/>
            <a:ext cx="6830569" cy="141373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18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Comando de Repetição</a:t>
            </a:r>
            <a:endParaRPr sz="3100">
              <a:latin typeface="Arial" panose="020B0604020202020204"/>
              <a:cs typeface="Arial" panose="020B0604020202020204"/>
            </a:endParaRPr>
          </a:p>
          <a:p>
            <a:pPr marL="2583815">
              <a:lnSpc>
                <a:spcPct val="100000"/>
              </a:lnSpc>
            </a:pPr>
            <a:r>
              <a:rPr sz="480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while</a:t>
            </a:r>
            <a:endParaRPr sz="4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243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075" y="0"/>
            <a:ext cx="1964202" cy="1964203"/>
          </a:xfrm>
          <a:prstGeom prst="rect">
            <a:avLst/>
          </a:prstGeom>
        </p:spPr>
      </p:pic>
      <p:pic>
        <p:nvPicPr>
          <p:cNvPr id="1244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075" y="0"/>
            <a:ext cx="1964203" cy="1964203"/>
          </a:xfrm>
          <a:prstGeom prst="rect">
            <a:avLst/>
          </a:prstGeom>
        </p:spPr>
      </p:pic>
      <p:pic>
        <p:nvPicPr>
          <p:cNvPr id="1245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7562" y="61901"/>
            <a:ext cx="2244324" cy="2244324"/>
          </a:xfrm>
          <a:prstGeom prst="rect">
            <a:avLst/>
          </a:prstGeom>
        </p:spPr>
      </p:pic>
      <p:pic>
        <p:nvPicPr>
          <p:cNvPr id="1246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7562" y="61900"/>
            <a:ext cx="2244324" cy="2244324"/>
          </a:xfrm>
          <a:prstGeom prst="rect">
            <a:avLst/>
          </a:prstGeom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7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248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249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250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251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252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652653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Quando usar um laço de repetição?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253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525097"/>
            <a:ext cx="4186574" cy="2093300"/>
          </a:xfrm>
          <a:prstGeom prst="rect">
            <a:avLst/>
          </a:prstGeom>
        </p:spPr>
      </p:pic>
      <p:pic>
        <p:nvPicPr>
          <p:cNvPr id="1254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525097"/>
            <a:ext cx="4186574" cy="2093300"/>
          </a:xfrm>
          <a:prstGeom prst="rect">
            <a:avLst/>
          </a:prstGeom>
        </p:spPr>
      </p:pic>
      <p:pic>
        <p:nvPicPr>
          <p:cNvPr id="1255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281" y="1183349"/>
            <a:ext cx="3136800" cy="37257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5256530" y="1431508"/>
            <a:ext cx="234886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O que acham deste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código?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5256530" y="2107783"/>
            <a:ext cx="258127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Alguma coisa errada?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5256530" y="2507833"/>
            <a:ext cx="203136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Muito repetitivo?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6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257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258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259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260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261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652653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Quando usar um laço de repetição?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262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525097"/>
            <a:ext cx="4186574" cy="2093300"/>
          </a:xfrm>
          <a:prstGeom prst="rect">
            <a:avLst/>
          </a:prstGeom>
        </p:spPr>
      </p:pic>
      <p:pic>
        <p:nvPicPr>
          <p:cNvPr id="1263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525097"/>
            <a:ext cx="4186574" cy="2093300"/>
          </a:xfrm>
          <a:prstGeom prst="rect">
            <a:avLst/>
          </a:prstGeom>
        </p:spPr>
      </p:pic>
      <p:pic>
        <p:nvPicPr>
          <p:cNvPr id="1264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281" y="1183349"/>
            <a:ext cx="3136800" cy="37257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5256530" y="1431508"/>
            <a:ext cx="150177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Problemas: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5713730" y="1831558"/>
            <a:ext cx="205740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○   Código repetitivo</a:t>
            </a:r>
            <a:endParaRPr spc="10" dirty="0">
              <a:solidFill>
                <a:srgbClr val="F20253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5713730" y="2231608"/>
            <a:ext cx="163639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Difícil de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manutenção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5713730" y="2907883"/>
            <a:ext cx="143065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○   Há poucas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mudanças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265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025" y="2022125"/>
            <a:ext cx="1720200" cy="1596300"/>
          </a:xfrm>
          <a:prstGeom prst="rect">
            <a:avLst/>
          </a:prstGeom>
        </p:spPr>
      </p:pic>
      <p:pic>
        <p:nvPicPr>
          <p:cNvPr id="1266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262" y="2017362"/>
            <a:ext cx="1729725" cy="1605825"/>
          </a:xfrm>
          <a:prstGeom prst="rect">
            <a:avLst/>
          </a:prstGeom>
        </p:spPr>
      </p:pic>
      <p:pic>
        <p:nvPicPr>
          <p:cNvPr id="1267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5825" y="2022125"/>
            <a:ext cx="957900" cy="1596300"/>
          </a:xfrm>
          <a:prstGeom prst="rect">
            <a:avLst/>
          </a:prstGeom>
        </p:spPr>
      </p:pic>
      <p:pic>
        <p:nvPicPr>
          <p:cNvPr id="1268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1062" y="2000217"/>
            <a:ext cx="967425" cy="1605825"/>
          </a:xfrm>
          <a:prstGeom prst="rect">
            <a:avLst/>
          </a:prstGeom>
        </p:spPr>
      </p:pic>
      <p:pic>
        <p:nvPicPr>
          <p:cNvPr id="1269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2125" y="2022150"/>
            <a:ext cx="149700" cy="1596300"/>
          </a:xfrm>
          <a:prstGeom prst="rect">
            <a:avLst/>
          </a:prstGeom>
        </p:spPr>
      </p:pic>
      <p:pic>
        <p:nvPicPr>
          <p:cNvPr id="1270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7362" y="2017387"/>
            <a:ext cx="159225" cy="1605825"/>
          </a:xfrm>
          <a:prstGeom prst="rect">
            <a:avLst/>
          </a:prstGeom>
        </p:spPr>
      </p:pic>
      <p:pic>
        <p:nvPicPr>
          <p:cNvPr id="1271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8100" y="2189968"/>
            <a:ext cx="149700" cy="1411800"/>
          </a:xfrm>
          <a:prstGeom prst="rect">
            <a:avLst/>
          </a:prstGeom>
        </p:spPr>
      </p:pic>
      <p:pic>
        <p:nvPicPr>
          <p:cNvPr id="1272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3337" y="2185206"/>
            <a:ext cx="159225" cy="1421325"/>
          </a:xfrm>
          <a:prstGeom prst="rect">
            <a:avLst/>
          </a:prstGeom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3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274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275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276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277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278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281495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Usando o while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279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373587"/>
            <a:ext cx="6462600" cy="3552299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570946"/>
            <a:ext cx="583374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Para resolver este problema e melhorar nosso código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podemos usar estruturas de repetição.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069949" y="2247220"/>
            <a:ext cx="615886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Em Python existem 2 tipos destas estruturas: 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while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e 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for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069949" y="2647270"/>
            <a:ext cx="602678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Veja como nosso algoritmo de tabuada ficaria usando o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while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280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8249" y="3415024"/>
            <a:ext cx="5453499" cy="1218825"/>
          </a:xfrm>
          <a:prstGeom prst="rect">
            <a:avLst/>
          </a:prstGeom>
        </p:spPr>
      </p:pic>
      <p:pic>
        <p:nvPicPr>
          <p:cNvPr id="1281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8249" y="3415024"/>
            <a:ext cx="5453499" cy="1218825"/>
          </a:xfrm>
          <a:prstGeom prst="rect">
            <a:avLst/>
          </a:prstGeom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2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283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284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285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286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287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266700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Fluxo do while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288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538698"/>
            <a:ext cx="1374700" cy="991075"/>
          </a:xfrm>
          <a:prstGeom prst="rect">
            <a:avLst/>
          </a:prstGeom>
        </p:spPr>
      </p:pic>
      <p:pic>
        <p:nvPicPr>
          <p:cNvPr id="1289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538698"/>
            <a:ext cx="1374700" cy="991074"/>
          </a:xfrm>
          <a:prstGeom prst="rect">
            <a:avLst/>
          </a:prstGeom>
        </p:spPr>
      </p:pic>
      <p:pic>
        <p:nvPicPr>
          <p:cNvPr id="1290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3962" y="1538700"/>
            <a:ext cx="502075" cy="1168775"/>
          </a:xfrm>
          <a:prstGeom prst="rect">
            <a:avLst/>
          </a:prstGeom>
        </p:spPr>
      </p:pic>
      <p:pic>
        <p:nvPicPr>
          <p:cNvPr id="1291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3962" y="1538700"/>
            <a:ext cx="502075" cy="1168775"/>
          </a:xfrm>
          <a:prstGeom prst="rect">
            <a:avLst/>
          </a:prstGeom>
        </p:spPr>
      </p:pic>
      <p:pic>
        <p:nvPicPr>
          <p:cNvPr id="1292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063397"/>
            <a:ext cx="1675500" cy="340499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979425" y="1184555"/>
            <a:ext cx="87376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Entrada: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293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0375" y="1121990"/>
            <a:ext cx="1675500" cy="340500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3208955" y="1185363"/>
            <a:ext cx="66802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Saída: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294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4800" y="2374575"/>
            <a:ext cx="1678200" cy="33600"/>
          </a:xfrm>
          <a:prstGeom prst="rect">
            <a:avLst/>
          </a:prstGeom>
        </p:spPr>
      </p:pic>
      <p:pic>
        <p:nvPicPr>
          <p:cNvPr id="1295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0037" y="2369812"/>
            <a:ext cx="1630586" cy="41981"/>
          </a:xfrm>
          <a:prstGeom prst="rect">
            <a:avLst/>
          </a:prstGeom>
        </p:spPr>
      </p:pic>
      <p:pic>
        <p:nvPicPr>
          <p:cNvPr id="1296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0784" y="2386538"/>
            <a:ext cx="53056" cy="40984"/>
          </a:xfrm>
          <a:prstGeom prst="rect">
            <a:avLst/>
          </a:prstGeom>
        </p:spPr>
      </p:pic>
      <p:pic>
        <p:nvPicPr>
          <p:cNvPr id="1297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2850" y="1652875"/>
            <a:ext cx="1753799" cy="352500"/>
          </a:xfrm>
          <a:prstGeom prst="rect">
            <a:avLst/>
          </a:prstGeom>
        </p:spPr>
      </p:pic>
      <p:pic>
        <p:nvPicPr>
          <p:cNvPr id="1298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8087" y="1659374"/>
            <a:ext cx="1707295" cy="350763"/>
          </a:xfrm>
          <a:prstGeom prst="rect">
            <a:avLst/>
          </a:prstGeom>
        </p:spPr>
      </p:pic>
      <p:pic>
        <p:nvPicPr>
          <p:cNvPr id="1299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2758" y="1643949"/>
            <a:ext cx="55002" cy="40373"/>
          </a:xfrm>
          <a:prstGeom prst="rect">
            <a:avLst/>
          </a:prstGeom>
        </p:spPr>
      </p:pic>
      <p:pic>
        <p:nvPicPr>
          <p:cNvPr id="1300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625" y="2013775"/>
            <a:ext cx="1737000" cy="184500"/>
          </a:xfrm>
          <a:prstGeom prst="rect">
            <a:avLst/>
          </a:prstGeom>
        </p:spPr>
      </p:pic>
      <p:pic>
        <p:nvPicPr>
          <p:cNvPr id="1301" name="Image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4862" y="2009012"/>
            <a:ext cx="1689694" cy="187988"/>
          </a:xfrm>
          <a:prstGeom prst="rect">
            <a:avLst/>
          </a:prstGeom>
        </p:spPr>
      </p:pic>
      <p:pic>
        <p:nvPicPr>
          <p:cNvPr id="1302" name="Image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3370" y="2171831"/>
            <a:ext cx="54170" cy="40814"/>
          </a:xfrm>
          <a:prstGeom prst="rect">
            <a:avLst/>
          </a:prstGeom>
        </p:spPr>
      </p:pic>
      <p:pic>
        <p:nvPicPr>
          <p:cNvPr id="1303" name="Image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8550" y="1359175"/>
            <a:ext cx="612600" cy="293699"/>
          </a:xfrm>
          <a:prstGeom prst="rect">
            <a:avLst/>
          </a:prstGeom>
        </p:spPr>
      </p:pic>
      <p:pic>
        <p:nvPicPr>
          <p:cNvPr id="1304" name="Image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787" y="1354412"/>
            <a:ext cx="622125" cy="303224"/>
          </a:xfrm>
          <a:prstGeom prst="rect">
            <a:avLst/>
          </a:prstGeom>
        </p:spPr>
      </p:pic>
      <p:sp>
        <p:nvSpPr>
          <p:cNvPr id="5" name="text 1"/>
          <p:cNvSpPr txBox="1"/>
          <p:nvPr/>
        </p:nvSpPr>
        <p:spPr>
          <a:xfrm>
            <a:off x="6488086" y="1428809"/>
            <a:ext cx="408050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40" spc="10" dirty="0">
                <a:latin typeface="Arial" panose="020B0604020202020204"/>
                <a:cs typeface="Arial" panose="020B0604020202020204"/>
              </a:rPr>
              <a:t>n = 1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305" name="Image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1600" y="2051575"/>
            <a:ext cx="1409625" cy="478275"/>
          </a:xfrm>
          <a:prstGeom prst="rect">
            <a:avLst/>
          </a:prstGeom>
        </p:spPr>
      </p:pic>
      <p:pic>
        <p:nvPicPr>
          <p:cNvPr id="1306" name="Image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6837" y="2046812"/>
            <a:ext cx="1419150" cy="487800"/>
          </a:xfrm>
          <a:prstGeom prst="rect">
            <a:avLst/>
          </a:prstGeom>
        </p:spPr>
      </p:pic>
      <p:sp>
        <p:nvSpPr>
          <p:cNvPr id="6" name="text 1"/>
          <p:cNvSpPr txBox="1"/>
          <p:nvPr/>
        </p:nvSpPr>
        <p:spPr>
          <a:xfrm>
            <a:off x="6499649" y="2213496"/>
            <a:ext cx="408051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40" spc="10" dirty="0">
                <a:latin typeface="Arial" panose="020B0604020202020204"/>
                <a:cs typeface="Arial" panose="020B0604020202020204"/>
              </a:rPr>
              <a:t>n &lt; 5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307" name="Image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6800" y="3462650"/>
            <a:ext cx="1058100" cy="293700"/>
          </a:xfrm>
          <a:prstGeom prst="rect">
            <a:avLst/>
          </a:prstGeom>
        </p:spPr>
      </p:pic>
      <p:pic>
        <p:nvPicPr>
          <p:cNvPr id="1308" name="Image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037" y="3457887"/>
            <a:ext cx="1067624" cy="303225"/>
          </a:xfrm>
          <a:prstGeom prst="rect">
            <a:avLst/>
          </a:prstGeom>
        </p:spPr>
      </p:pic>
      <p:sp>
        <p:nvSpPr>
          <p:cNvPr id="7" name="text 1"/>
          <p:cNvSpPr txBox="1"/>
          <p:nvPr/>
        </p:nvSpPr>
        <p:spPr>
          <a:xfrm>
            <a:off x="7608152" y="3532284"/>
            <a:ext cx="610033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latin typeface="Arial" panose="020B0604020202020204"/>
                <a:cs typeface="Arial" panose="020B0604020202020204"/>
              </a:rPr>
              <a:t>n = n+1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309" name="Image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8700" y="2859875"/>
            <a:ext cx="774300" cy="293700"/>
          </a:xfrm>
          <a:prstGeom prst="rect">
            <a:avLst/>
          </a:prstGeom>
        </p:spPr>
      </p:pic>
      <p:pic>
        <p:nvPicPr>
          <p:cNvPr id="1310" name="Image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3937" y="2855112"/>
            <a:ext cx="783825" cy="303225"/>
          </a:xfrm>
          <a:prstGeom prst="rect">
            <a:avLst/>
          </a:prstGeom>
        </p:spPr>
      </p:pic>
      <p:sp>
        <p:nvSpPr>
          <p:cNvPr id="8" name="text 1"/>
          <p:cNvSpPr txBox="1"/>
          <p:nvPr/>
        </p:nvSpPr>
        <p:spPr>
          <a:xfrm>
            <a:off x="7602998" y="2929508"/>
            <a:ext cx="620344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print(n)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311" name="Image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5800" y="4286300"/>
            <a:ext cx="1058100" cy="293700"/>
          </a:xfrm>
          <a:prstGeom prst="rect">
            <a:avLst/>
          </a:prstGeom>
        </p:spPr>
      </p:pic>
      <p:pic>
        <p:nvPicPr>
          <p:cNvPr id="1312" name="Image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1037" y="4281537"/>
            <a:ext cx="1067625" cy="303225"/>
          </a:xfrm>
          <a:prstGeom prst="rect">
            <a:avLst/>
          </a:prstGeom>
        </p:spPr>
      </p:pic>
      <p:sp>
        <p:nvSpPr>
          <p:cNvPr id="9" name="text 1"/>
          <p:cNvSpPr txBox="1"/>
          <p:nvPr/>
        </p:nvSpPr>
        <p:spPr>
          <a:xfrm>
            <a:off x="6242504" y="4355934"/>
            <a:ext cx="899491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Print(‘Fim’)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313" name="Image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4385" y="1648112"/>
            <a:ext cx="1433415" cy="2401000"/>
          </a:xfrm>
          <a:prstGeom prst="rect">
            <a:avLst/>
          </a:prstGeom>
        </p:spPr>
      </p:pic>
      <p:pic>
        <p:nvPicPr>
          <p:cNvPr id="1314" name="Image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337" y="2285950"/>
            <a:ext cx="512025" cy="9525"/>
          </a:xfrm>
          <a:prstGeom prst="rect">
            <a:avLst/>
          </a:prstGeom>
        </p:spPr>
      </p:pic>
      <p:pic>
        <p:nvPicPr>
          <p:cNvPr id="1315" name="Image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5962" y="2285887"/>
            <a:ext cx="9525" cy="2115525"/>
          </a:xfrm>
          <a:prstGeom prst="rect">
            <a:avLst/>
          </a:prstGeom>
        </p:spPr>
      </p:pic>
      <p:pic>
        <p:nvPicPr>
          <p:cNvPr id="1316" name="Image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0800" y="4405250"/>
            <a:ext cx="675000" cy="27900"/>
          </a:xfrm>
          <a:prstGeom prst="rect">
            <a:avLst/>
          </a:prstGeom>
        </p:spPr>
      </p:pic>
      <p:pic>
        <p:nvPicPr>
          <p:cNvPr id="1317" name="Image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6037" y="4400487"/>
            <a:ext cx="627424" cy="35065"/>
          </a:xfrm>
          <a:prstGeom prst="rect">
            <a:avLst/>
          </a:prstGeom>
        </p:spPr>
      </p:pic>
      <p:pic>
        <p:nvPicPr>
          <p:cNvPr id="1318" name="Image"/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3287" y="4410308"/>
            <a:ext cx="53362" cy="40963"/>
          </a:xfrm>
          <a:prstGeom prst="rect">
            <a:avLst/>
          </a:prstGeom>
        </p:spPr>
      </p:pic>
      <p:sp>
        <p:nvSpPr>
          <p:cNvPr id="10" name="text 1"/>
          <p:cNvSpPr txBox="1"/>
          <p:nvPr/>
        </p:nvSpPr>
        <p:spPr>
          <a:xfrm>
            <a:off x="7409225" y="2118658"/>
            <a:ext cx="320040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Sim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319" name="Image"/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4100" y="2006775"/>
            <a:ext cx="774300" cy="340500"/>
          </a:xfrm>
          <a:prstGeom prst="rect">
            <a:avLst/>
          </a:prstGeom>
        </p:spPr>
      </p:pic>
      <p:sp>
        <p:nvSpPr>
          <p:cNvPr id="11" name="text 1"/>
          <p:cNvSpPr txBox="1"/>
          <p:nvPr/>
        </p:nvSpPr>
        <p:spPr>
          <a:xfrm>
            <a:off x="5589825" y="2120059"/>
            <a:ext cx="357734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Não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0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321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322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323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324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325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6000"/>
            <a:ext cx="6985199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29"/>
            <a:ext cx="610044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Cuidados com laços de repetição</a:t>
            </a:r>
            <a:endParaRPr sz="3000" b="1" spc="10" dirty="0">
              <a:solidFill>
                <a:srgbClr val="97ABBC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326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8550" y="1359175"/>
            <a:ext cx="612600" cy="293699"/>
          </a:xfrm>
          <a:prstGeom prst="rect">
            <a:avLst/>
          </a:prstGeom>
        </p:spPr>
      </p:pic>
      <p:pic>
        <p:nvPicPr>
          <p:cNvPr id="1327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787" y="1354412"/>
            <a:ext cx="622125" cy="303224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6368415" y="1354455"/>
            <a:ext cx="715645" cy="2768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latin typeface="Arial" panose="020B0604020202020204"/>
                <a:cs typeface="Arial" panose="020B0604020202020204"/>
              </a:rPr>
              <a:t>n = 1</a:t>
            </a:r>
            <a:endParaRPr spc="10" dirty="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328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1600" y="2051575"/>
            <a:ext cx="1409625" cy="478275"/>
          </a:xfrm>
          <a:prstGeom prst="rect">
            <a:avLst/>
          </a:prstGeom>
        </p:spPr>
      </p:pic>
      <p:pic>
        <p:nvPicPr>
          <p:cNvPr id="1329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6837" y="2046812"/>
            <a:ext cx="1419150" cy="487800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6419004" y="2151901"/>
            <a:ext cx="52070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latin typeface="Arial" panose="020B0604020202020204"/>
                <a:cs typeface="Arial" panose="020B0604020202020204"/>
              </a:rPr>
              <a:t>n &lt; 5</a:t>
            </a:r>
            <a:endParaRPr spc="10" dirty="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330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6800" y="3462650"/>
            <a:ext cx="1058100" cy="293700"/>
          </a:xfrm>
          <a:prstGeom prst="rect">
            <a:avLst/>
          </a:prstGeom>
        </p:spPr>
      </p:pic>
      <p:pic>
        <p:nvPicPr>
          <p:cNvPr id="1331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037" y="3457887"/>
            <a:ext cx="1067624" cy="303225"/>
          </a:xfrm>
          <a:prstGeom prst="rect">
            <a:avLst/>
          </a:prstGeom>
        </p:spPr>
      </p:pic>
      <p:sp>
        <p:nvSpPr>
          <p:cNvPr id="5" name="text 1"/>
          <p:cNvSpPr txBox="1"/>
          <p:nvPr/>
        </p:nvSpPr>
        <p:spPr>
          <a:xfrm>
            <a:off x="7590372" y="3520219"/>
            <a:ext cx="610033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latin typeface="Arial" panose="020B0604020202020204"/>
                <a:cs typeface="Arial" panose="020B0604020202020204"/>
              </a:rPr>
              <a:t>n = n+1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332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8700" y="2859875"/>
            <a:ext cx="774300" cy="293700"/>
          </a:xfrm>
          <a:prstGeom prst="rect">
            <a:avLst/>
          </a:prstGeom>
        </p:spPr>
      </p:pic>
      <p:pic>
        <p:nvPicPr>
          <p:cNvPr id="1333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3937" y="2855112"/>
            <a:ext cx="783825" cy="303225"/>
          </a:xfrm>
          <a:prstGeom prst="rect">
            <a:avLst/>
          </a:prstGeom>
        </p:spPr>
      </p:pic>
      <p:sp>
        <p:nvSpPr>
          <p:cNvPr id="6" name="text 1"/>
          <p:cNvSpPr txBox="1"/>
          <p:nvPr/>
        </p:nvSpPr>
        <p:spPr>
          <a:xfrm>
            <a:off x="7580138" y="2918078"/>
            <a:ext cx="620344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print(n)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334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5800" y="4286300"/>
            <a:ext cx="1058100" cy="293700"/>
          </a:xfrm>
          <a:prstGeom prst="rect">
            <a:avLst/>
          </a:prstGeom>
        </p:spPr>
      </p:pic>
      <p:pic>
        <p:nvPicPr>
          <p:cNvPr id="1335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1037" y="4281537"/>
            <a:ext cx="1067625" cy="303225"/>
          </a:xfrm>
          <a:prstGeom prst="rect">
            <a:avLst/>
          </a:prstGeom>
        </p:spPr>
      </p:pic>
      <p:sp>
        <p:nvSpPr>
          <p:cNvPr id="7" name="text 1"/>
          <p:cNvSpPr txBox="1"/>
          <p:nvPr/>
        </p:nvSpPr>
        <p:spPr>
          <a:xfrm>
            <a:off x="6145349" y="4303229"/>
            <a:ext cx="127571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spc="10" dirty="0">
                <a:latin typeface="Arial" panose="020B0604020202020204"/>
                <a:cs typeface="Arial" panose="020B0604020202020204"/>
              </a:rPr>
              <a:t>p</a:t>
            </a:r>
            <a:r>
              <a:rPr spc="10" dirty="0">
                <a:latin typeface="Arial" panose="020B0604020202020204"/>
                <a:cs typeface="Arial" panose="020B0604020202020204"/>
              </a:rPr>
              <a:t>rint(‘Fim’)</a:t>
            </a:r>
            <a:endParaRPr spc="10" dirty="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336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4850" y="1652875"/>
            <a:ext cx="11700" cy="398700"/>
          </a:xfrm>
          <a:prstGeom prst="rect">
            <a:avLst/>
          </a:prstGeom>
        </p:spPr>
      </p:pic>
      <p:pic>
        <p:nvPicPr>
          <p:cNvPr id="1337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0087" y="1648112"/>
            <a:ext cx="19548" cy="351099"/>
          </a:xfrm>
          <a:prstGeom prst="rect">
            <a:avLst/>
          </a:prstGeom>
        </p:spPr>
      </p:pic>
      <p:pic>
        <p:nvPicPr>
          <p:cNvPr id="1338" name="Image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4385" y="1989225"/>
            <a:ext cx="40977" cy="53193"/>
          </a:xfrm>
          <a:prstGeom prst="rect">
            <a:avLst/>
          </a:prstGeom>
        </p:spPr>
      </p:pic>
      <p:pic>
        <p:nvPicPr>
          <p:cNvPr id="1339" name="Image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861" y="2285950"/>
            <a:ext cx="1248484" cy="1763162"/>
          </a:xfrm>
          <a:prstGeom prst="rect">
            <a:avLst/>
          </a:prstGeom>
        </p:spPr>
      </p:pic>
      <p:pic>
        <p:nvPicPr>
          <p:cNvPr id="1340" name="Image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337" y="2285950"/>
            <a:ext cx="512025" cy="9525"/>
          </a:xfrm>
          <a:prstGeom prst="rect">
            <a:avLst/>
          </a:prstGeom>
        </p:spPr>
      </p:pic>
      <p:pic>
        <p:nvPicPr>
          <p:cNvPr id="1341" name="Image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5962" y="2285887"/>
            <a:ext cx="9525" cy="2115525"/>
          </a:xfrm>
          <a:prstGeom prst="rect">
            <a:avLst/>
          </a:prstGeom>
        </p:spPr>
      </p:pic>
      <p:pic>
        <p:nvPicPr>
          <p:cNvPr id="1342" name="Image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0800" y="4405250"/>
            <a:ext cx="675000" cy="27900"/>
          </a:xfrm>
          <a:prstGeom prst="rect">
            <a:avLst/>
          </a:prstGeom>
        </p:spPr>
      </p:pic>
      <p:pic>
        <p:nvPicPr>
          <p:cNvPr id="1343" name="Image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6037" y="4400487"/>
            <a:ext cx="627424" cy="35065"/>
          </a:xfrm>
          <a:prstGeom prst="rect">
            <a:avLst/>
          </a:prstGeom>
        </p:spPr>
      </p:pic>
      <p:pic>
        <p:nvPicPr>
          <p:cNvPr id="1344" name="Image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3287" y="4410308"/>
            <a:ext cx="53362" cy="40963"/>
          </a:xfrm>
          <a:prstGeom prst="rect">
            <a:avLst/>
          </a:prstGeom>
        </p:spPr>
      </p:pic>
      <p:pic>
        <p:nvPicPr>
          <p:cNvPr id="1345" name="Image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3500" y="2005375"/>
            <a:ext cx="555299" cy="209700"/>
          </a:xfrm>
          <a:prstGeom prst="rect">
            <a:avLst/>
          </a:prstGeom>
        </p:spPr>
      </p:pic>
      <p:sp>
        <p:nvSpPr>
          <p:cNvPr id="8" name="text 1"/>
          <p:cNvSpPr txBox="1"/>
          <p:nvPr/>
        </p:nvSpPr>
        <p:spPr>
          <a:xfrm>
            <a:off x="7366680" y="2018963"/>
            <a:ext cx="39751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Sim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346" name="Image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4100" y="2006775"/>
            <a:ext cx="774300" cy="340500"/>
          </a:xfrm>
          <a:prstGeom prst="rect">
            <a:avLst/>
          </a:prstGeom>
        </p:spPr>
      </p:pic>
      <p:sp>
        <p:nvSpPr>
          <p:cNvPr id="9" name="text 1"/>
          <p:cNvSpPr txBox="1"/>
          <p:nvPr/>
        </p:nvSpPr>
        <p:spPr>
          <a:xfrm>
            <a:off x="5568235" y="2008934"/>
            <a:ext cx="42291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Não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347" name="Image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425" y="1090800"/>
            <a:ext cx="4631700" cy="1769100"/>
          </a:xfrm>
          <a:prstGeom prst="rect">
            <a:avLst/>
          </a:prstGeom>
        </p:spPr>
      </p:pic>
      <p:sp>
        <p:nvSpPr>
          <p:cNvPr id="10" name="text 1"/>
          <p:cNvSpPr txBox="1"/>
          <p:nvPr/>
        </p:nvSpPr>
        <p:spPr>
          <a:xfrm>
            <a:off x="872674" y="1211958"/>
            <a:ext cx="414972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Note que este algoritmo entra em um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2185C5"/>
                </a:solidFill>
                <a:latin typeface="Arial" panose="020B0604020202020204"/>
                <a:cs typeface="Arial" panose="020B0604020202020204"/>
              </a:rPr>
              <a:t>laço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de repetição.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872674" y="1888233"/>
            <a:ext cx="390588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O que aconteceria se tirassemos o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incremento </a:t>
            </a:r>
            <a:r>
              <a:rPr b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n = n + 1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?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872674" y="2564508"/>
            <a:ext cx="198056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●   Um laço infinito!</a:t>
            </a:r>
            <a:endParaRPr spc="10" dirty="0">
              <a:solidFill>
                <a:srgbClr val="F20253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348" name="Image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725" y="3377275"/>
            <a:ext cx="1433927" cy="857400"/>
          </a:xfrm>
          <a:prstGeom prst="rect">
            <a:avLst/>
          </a:prstGeom>
        </p:spPr>
      </p:pic>
      <p:pic>
        <p:nvPicPr>
          <p:cNvPr id="1349" name="Image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960" y="3479165"/>
            <a:ext cx="2160905" cy="1292225"/>
          </a:xfrm>
          <a:prstGeom prst="rect">
            <a:avLst/>
          </a:prstGeom>
        </p:spPr>
      </p:pic>
      <p:pic>
        <p:nvPicPr>
          <p:cNvPr id="1350" name="Image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887296"/>
            <a:ext cx="1675500" cy="340500"/>
          </a:xfrm>
          <a:prstGeom prst="rect">
            <a:avLst/>
          </a:prstGeom>
        </p:spPr>
      </p:pic>
      <p:sp>
        <p:nvSpPr>
          <p:cNvPr id="13" name="text 1"/>
          <p:cNvSpPr txBox="1"/>
          <p:nvPr/>
        </p:nvSpPr>
        <p:spPr>
          <a:xfrm>
            <a:off x="893700" y="3029410"/>
            <a:ext cx="87376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Entrada: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351" name="Image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0375" y="2945890"/>
            <a:ext cx="1675500" cy="340500"/>
          </a:xfrm>
          <a:prstGeom prst="rect">
            <a:avLst/>
          </a:prstGeom>
        </p:spPr>
      </p:pic>
      <p:sp>
        <p:nvSpPr>
          <p:cNvPr id="14" name="text 1"/>
          <p:cNvSpPr txBox="1"/>
          <p:nvPr/>
        </p:nvSpPr>
        <p:spPr>
          <a:xfrm>
            <a:off x="3226100" y="3067048"/>
            <a:ext cx="66802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Saída: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352" name="Image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1849" y="3322725"/>
            <a:ext cx="173750" cy="1346700"/>
          </a:xfrm>
          <a:prstGeom prst="rect">
            <a:avLst/>
          </a:prstGeom>
        </p:spPr>
      </p:pic>
      <p:pic>
        <p:nvPicPr>
          <p:cNvPr id="1353" name="Image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1849" y="3322725"/>
            <a:ext cx="173750" cy="1346700"/>
          </a:xfrm>
          <a:prstGeom prst="rect">
            <a:avLst/>
          </a:prstGeom>
        </p:spPr>
      </p:pic>
      <p:pic>
        <p:nvPicPr>
          <p:cNvPr id="1354" name="Image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7779" y="4503800"/>
            <a:ext cx="207300" cy="560700"/>
          </a:xfrm>
          <a:prstGeom prst="rect">
            <a:avLst/>
          </a:prstGeom>
        </p:spPr>
      </p:pic>
      <p:sp>
        <p:nvSpPr>
          <p:cNvPr id="15" name="text 1"/>
          <p:cNvSpPr txBox="1"/>
          <p:nvPr/>
        </p:nvSpPr>
        <p:spPr>
          <a:xfrm>
            <a:off x="3893793" y="4618989"/>
            <a:ext cx="647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b="1" spc="10" dirty="0">
                <a:solidFill>
                  <a:srgbClr val="1C3AA9"/>
                </a:solidFill>
                <a:latin typeface="Arial" panose="020B0604020202020204"/>
                <a:cs typeface="Arial" panose="020B0604020202020204"/>
              </a:rPr>
              <a:t>.</a:t>
            </a:r>
            <a:endParaRPr b="1" spc="10" dirty="0">
              <a:solidFill>
                <a:srgbClr val="1C3AA9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6" name="text 1"/>
          <p:cNvSpPr txBox="1"/>
          <p:nvPr/>
        </p:nvSpPr>
        <p:spPr>
          <a:xfrm>
            <a:off x="3893793" y="4771389"/>
            <a:ext cx="647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b="1" spc="10" dirty="0">
                <a:solidFill>
                  <a:srgbClr val="1C3AA9"/>
                </a:solidFill>
                <a:latin typeface="Arial" panose="020B0604020202020204"/>
                <a:cs typeface="Arial" panose="020B0604020202020204"/>
              </a:rPr>
              <a:t>.</a:t>
            </a:r>
            <a:endParaRPr b="1" spc="10" dirty="0">
              <a:solidFill>
                <a:srgbClr val="1C3AA9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7" name="text 1"/>
          <p:cNvSpPr txBox="1"/>
          <p:nvPr/>
        </p:nvSpPr>
        <p:spPr>
          <a:xfrm>
            <a:off x="3893793" y="4923789"/>
            <a:ext cx="647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b="1" spc="10" dirty="0">
                <a:solidFill>
                  <a:srgbClr val="1C3AA9"/>
                </a:solidFill>
                <a:latin typeface="Arial" panose="020B0604020202020204"/>
                <a:cs typeface="Arial" panose="020B0604020202020204"/>
              </a:rPr>
              <a:t>.</a:t>
            </a:r>
            <a:endParaRPr b="1" spc="10" dirty="0">
              <a:solidFill>
                <a:srgbClr val="1C3AA9"/>
              </a:solidFill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5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356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357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358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359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360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3088005" cy="49212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2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Comando break</a:t>
            </a:r>
            <a:endParaRPr sz="3200" b="1" spc="10" dirty="0">
              <a:solidFill>
                <a:srgbClr val="97ABBC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361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373599"/>
            <a:ext cx="6462600" cy="16890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570957"/>
            <a:ext cx="637603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Quando foi encontrado o que queria, e se quer sair do laço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de repetição pode-se usar o comando </a:t>
            </a:r>
            <a:r>
              <a:rPr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break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069949" y="2247232"/>
            <a:ext cx="603821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Assim que o comando </a:t>
            </a:r>
            <a:r>
              <a:rPr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break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é acionado, então o laço é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encerrado e o algoritmo parte para a próxima instrução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436625" y="2799682"/>
            <a:ext cx="174879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logo após o laço.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362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3554725"/>
            <a:ext cx="5011825" cy="1309125"/>
          </a:xfrm>
          <a:prstGeom prst="rect">
            <a:avLst/>
          </a:prstGeom>
        </p:spPr>
      </p:pic>
      <p:pic>
        <p:nvPicPr>
          <p:cNvPr id="1363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50" y="3554730"/>
            <a:ext cx="5784850" cy="1511300"/>
          </a:xfrm>
          <a:prstGeom prst="rect">
            <a:avLst/>
          </a:prstGeom>
        </p:spPr>
      </p:pic>
      <p:pic>
        <p:nvPicPr>
          <p:cNvPr id="1364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8950" y="3666425"/>
            <a:ext cx="2645425" cy="1068950"/>
          </a:xfrm>
          <a:prstGeom prst="rect">
            <a:avLst/>
          </a:prstGeom>
        </p:spPr>
      </p:pic>
      <p:pic>
        <p:nvPicPr>
          <p:cNvPr id="1365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500" y="3666490"/>
            <a:ext cx="2962910" cy="1334135"/>
          </a:xfrm>
          <a:prstGeom prst="rect">
            <a:avLst/>
          </a:prstGeom>
        </p:spPr>
      </p:pic>
      <p:pic>
        <p:nvPicPr>
          <p:cNvPr id="1366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3180659"/>
            <a:ext cx="1675500" cy="340500"/>
          </a:xfrm>
          <a:prstGeom prst="rect">
            <a:avLst/>
          </a:prstGeom>
        </p:spPr>
      </p:pic>
      <p:sp>
        <p:nvSpPr>
          <p:cNvPr id="6" name="text 1"/>
          <p:cNvSpPr txBox="1"/>
          <p:nvPr/>
        </p:nvSpPr>
        <p:spPr>
          <a:xfrm>
            <a:off x="2413255" y="3244032"/>
            <a:ext cx="87376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Entrada: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367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8950" y="3260890"/>
            <a:ext cx="1675500" cy="340500"/>
          </a:xfrm>
          <a:prstGeom prst="rect">
            <a:avLst/>
          </a:prstGeom>
        </p:spPr>
      </p:pic>
      <p:sp>
        <p:nvSpPr>
          <p:cNvPr id="7" name="text 1"/>
          <p:cNvSpPr txBox="1"/>
          <p:nvPr/>
        </p:nvSpPr>
        <p:spPr>
          <a:xfrm>
            <a:off x="7107960" y="3277908"/>
            <a:ext cx="66611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Saída</a:t>
            </a:r>
            <a:r>
              <a:rPr sz="174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</a:t>
            </a:r>
            <a:endParaRPr sz="17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368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137" y="4333237"/>
            <a:ext cx="908775" cy="9525"/>
          </a:xfrm>
          <a:prstGeom prst="rect">
            <a:avLst/>
          </a:prstGeom>
        </p:spPr>
      </p:pic>
      <p:pic>
        <p:nvPicPr>
          <p:cNvPr id="1369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912" y="4317504"/>
            <a:ext cx="52750" cy="40990"/>
          </a:xfrm>
          <a:prstGeom prst="rect">
            <a:avLst/>
          </a:prstGeom>
        </p:spPr>
      </p:pic>
      <p:pic>
        <p:nvPicPr>
          <p:cNvPr id="1370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012" y="4333237"/>
            <a:ext cx="9525" cy="330075"/>
          </a:xfrm>
          <a:prstGeom prst="rect">
            <a:avLst/>
          </a:prstGeom>
        </p:spPr>
      </p:pic>
      <p:pic>
        <p:nvPicPr>
          <p:cNvPr id="1371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279" y="4653787"/>
            <a:ext cx="40990" cy="52750"/>
          </a:xfrm>
          <a:prstGeom prst="rect">
            <a:avLst/>
          </a:prstGeom>
        </p:spPr>
      </p:pic>
      <p:pic>
        <p:nvPicPr>
          <p:cNvPr id="1372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412" y="4685637"/>
            <a:ext cx="78375" cy="9525"/>
          </a:xfrm>
          <a:prstGeom prst="rect">
            <a:avLst/>
          </a:prstGeom>
        </p:spPr>
      </p:pic>
      <p:pic>
        <p:nvPicPr>
          <p:cNvPr id="1373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262" y="4669904"/>
            <a:ext cx="52750" cy="40991"/>
          </a:xfrm>
          <a:prstGeom prst="rect">
            <a:avLst/>
          </a:prstGeom>
        </p:spPr>
      </p:pic>
      <p:pic>
        <p:nvPicPr>
          <p:cNvPr id="1374" name="Image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1856" y="3890794"/>
            <a:ext cx="1578649" cy="142149"/>
          </a:xfrm>
          <a:prstGeom prst="rect">
            <a:avLst/>
          </a:prstGeom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6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35"/>
            <a:ext cx="9144000" cy="5143500"/>
          </a:xfrm>
          <a:prstGeom prst="rect">
            <a:avLst/>
          </a:prstGeom>
        </p:spPr>
      </p:pic>
      <p:pic>
        <p:nvPicPr>
          <p:cNvPr id="1377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378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379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380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381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289750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Comando break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382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125" y="1213725"/>
            <a:ext cx="5011825" cy="1309125"/>
          </a:xfrm>
          <a:prstGeom prst="rect">
            <a:avLst/>
          </a:prstGeom>
        </p:spPr>
      </p:pic>
      <p:pic>
        <p:nvPicPr>
          <p:cNvPr id="1383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125" y="1213725"/>
            <a:ext cx="5011825" cy="1309125"/>
          </a:xfrm>
          <a:prstGeom prst="rect">
            <a:avLst/>
          </a:prstGeom>
        </p:spPr>
      </p:pic>
      <p:pic>
        <p:nvPicPr>
          <p:cNvPr id="1384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562" y="1992237"/>
            <a:ext cx="908775" cy="9525"/>
          </a:xfrm>
          <a:prstGeom prst="rect">
            <a:avLst/>
          </a:prstGeom>
        </p:spPr>
      </p:pic>
      <p:pic>
        <p:nvPicPr>
          <p:cNvPr id="1385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337" y="1976504"/>
            <a:ext cx="52750" cy="40990"/>
          </a:xfrm>
          <a:prstGeom prst="rect">
            <a:avLst/>
          </a:prstGeom>
        </p:spPr>
      </p:pic>
      <p:pic>
        <p:nvPicPr>
          <p:cNvPr id="1386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437" y="1992237"/>
            <a:ext cx="9525" cy="330075"/>
          </a:xfrm>
          <a:prstGeom prst="rect">
            <a:avLst/>
          </a:prstGeom>
        </p:spPr>
      </p:pic>
      <p:pic>
        <p:nvPicPr>
          <p:cNvPr id="1387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704" y="2312787"/>
            <a:ext cx="40990" cy="52750"/>
          </a:xfrm>
          <a:prstGeom prst="rect">
            <a:avLst/>
          </a:prstGeom>
        </p:spPr>
      </p:pic>
      <p:pic>
        <p:nvPicPr>
          <p:cNvPr id="1388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4625" y="1486512"/>
            <a:ext cx="1795599" cy="763550"/>
          </a:xfrm>
          <a:prstGeom prst="rect">
            <a:avLst/>
          </a:prstGeom>
        </p:spPr>
      </p:pic>
      <p:pic>
        <p:nvPicPr>
          <p:cNvPr id="1389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9862" y="1481749"/>
            <a:ext cx="1805124" cy="773075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6945728" y="1791071"/>
            <a:ext cx="507975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latin typeface="Arial" panose="020B0604020202020204"/>
                <a:cs typeface="Arial" panose="020B0604020202020204"/>
              </a:rPr>
              <a:t>True ?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390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4262" y="1863525"/>
            <a:ext cx="355125" cy="9525"/>
          </a:xfrm>
          <a:prstGeom prst="rect">
            <a:avLst/>
          </a:prstGeom>
        </p:spPr>
      </p:pic>
      <p:pic>
        <p:nvPicPr>
          <p:cNvPr id="1391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6975" y="4354700"/>
            <a:ext cx="2601000" cy="335700"/>
          </a:xfrm>
          <a:prstGeom prst="rect">
            <a:avLst/>
          </a:prstGeom>
        </p:spPr>
      </p:pic>
      <p:pic>
        <p:nvPicPr>
          <p:cNvPr id="1392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2212" y="4349937"/>
            <a:ext cx="2610525" cy="345225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5254958" y="4445334"/>
            <a:ext cx="1960423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latin typeface="Arial" panose="020B0604020202020204"/>
                <a:cs typeface="Arial" panose="020B0604020202020204"/>
              </a:rPr>
              <a:t>print(‘Chegamos ao fim.’)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393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6925" y="1595625"/>
            <a:ext cx="774300" cy="90899"/>
          </a:xfrm>
          <a:prstGeom prst="rect">
            <a:avLst/>
          </a:prstGeom>
        </p:spPr>
      </p:pic>
      <p:sp>
        <p:nvSpPr>
          <p:cNvPr id="5" name="text 1"/>
          <p:cNvSpPr txBox="1"/>
          <p:nvPr/>
        </p:nvSpPr>
        <p:spPr>
          <a:xfrm>
            <a:off x="5959635" y="1573114"/>
            <a:ext cx="42291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Não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394" name="Image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6110" y="1509227"/>
            <a:ext cx="774300" cy="340500"/>
          </a:xfrm>
          <a:prstGeom prst="rect">
            <a:avLst/>
          </a:prstGeom>
        </p:spPr>
      </p:pic>
      <p:sp>
        <p:nvSpPr>
          <p:cNvPr id="6" name="text 1"/>
          <p:cNvSpPr txBox="1"/>
          <p:nvPr/>
        </p:nvSpPr>
        <p:spPr>
          <a:xfrm>
            <a:off x="8114535" y="1596476"/>
            <a:ext cx="39751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Sim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395" name="Image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6253" y="1863525"/>
            <a:ext cx="355125" cy="9525"/>
          </a:xfrm>
          <a:prstGeom prst="rect">
            <a:avLst/>
          </a:prstGeom>
        </p:spPr>
      </p:pic>
      <p:pic>
        <p:nvPicPr>
          <p:cNvPr id="1396" name="Image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7574" y="2357737"/>
            <a:ext cx="1072500" cy="335700"/>
          </a:xfrm>
          <a:prstGeom prst="rect">
            <a:avLst/>
          </a:prstGeom>
        </p:spPr>
      </p:pic>
      <p:pic>
        <p:nvPicPr>
          <p:cNvPr id="1397" name="Image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2812" y="2352975"/>
            <a:ext cx="1082026" cy="345225"/>
          </a:xfrm>
          <a:prstGeom prst="rect">
            <a:avLst/>
          </a:prstGeom>
        </p:spPr>
      </p:pic>
      <p:sp>
        <p:nvSpPr>
          <p:cNvPr id="7" name="text 1"/>
          <p:cNvSpPr txBox="1"/>
          <p:nvPr/>
        </p:nvSpPr>
        <p:spPr>
          <a:xfrm>
            <a:off x="8197316" y="2448371"/>
            <a:ext cx="147396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40" spc="10" dirty="0">
                <a:latin typeface="Arial" panose="020B0604020202020204"/>
                <a:cs typeface="Arial" panose="020B0604020202020204"/>
              </a:rPr>
              <a:t>...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398" name="Image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7574" y="2894762"/>
            <a:ext cx="1072500" cy="335700"/>
          </a:xfrm>
          <a:prstGeom prst="rect">
            <a:avLst/>
          </a:prstGeom>
        </p:spPr>
      </p:pic>
      <p:pic>
        <p:nvPicPr>
          <p:cNvPr id="1399" name="Image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2812" y="2890000"/>
            <a:ext cx="1082026" cy="345225"/>
          </a:xfrm>
          <a:prstGeom prst="rect">
            <a:avLst/>
          </a:prstGeom>
        </p:spPr>
      </p:pic>
      <p:sp>
        <p:nvSpPr>
          <p:cNvPr id="8" name="text 1"/>
          <p:cNvSpPr txBox="1"/>
          <p:nvPr/>
        </p:nvSpPr>
        <p:spPr>
          <a:xfrm>
            <a:off x="8030188" y="2985396"/>
            <a:ext cx="481838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break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400" name="Image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7574" y="3431775"/>
            <a:ext cx="1072500" cy="335700"/>
          </a:xfrm>
          <a:prstGeom prst="rect">
            <a:avLst/>
          </a:prstGeom>
        </p:spPr>
      </p:pic>
      <p:pic>
        <p:nvPicPr>
          <p:cNvPr id="1401" name="Image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2812" y="3427012"/>
            <a:ext cx="1082026" cy="345225"/>
          </a:xfrm>
          <a:prstGeom prst="rect">
            <a:avLst/>
          </a:prstGeom>
        </p:spPr>
      </p:pic>
      <p:sp>
        <p:nvSpPr>
          <p:cNvPr id="9" name="text 1"/>
          <p:cNvSpPr txBox="1"/>
          <p:nvPr/>
        </p:nvSpPr>
        <p:spPr>
          <a:xfrm>
            <a:off x="8197316" y="3522409"/>
            <a:ext cx="147396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40" spc="10" dirty="0">
                <a:latin typeface="Arial" panose="020B0604020202020204"/>
                <a:cs typeface="Arial" panose="020B0604020202020204"/>
              </a:rPr>
              <a:t>...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402" name="Image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0354" y="1849587"/>
            <a:ext cx="1888083" cy="2711475"/>
          </a:xfrm>
          <a:prstGeom prst="rect">
            <a:avLst/>
          </a:prstGeom>
        </p:spPr>
      </p:pic>
      <p:pic>
        <p:nvPicPr>
          <p:cNvPr id="1403" name="Image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975" y="2352028"/>
            <a:ext cx="78374" cy="9525"/>
          </a:xfrm>
          <a:prstGeom prst="rect">
            <a:avLst/>
          </a:prstGeom>
        </p:spPr>
      </p:pic>
      <p:pic>
        <p:nvPicPr>
          <p:cNvPr id="1404" name="Image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825" y="2336295"/>
            <a:ext cx="52750" cy="40990"/>
          </a:xfrm>
          <a:prstGeom prst="rect">
            <a:avLst/>
          </a:prstGeom>
        </p:spPr>
      </p:pic>
      <p:pic>
        <p:nvPicPr>
          <p:cNvPr id="1405" name="Image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4188" y="1863525"/>
            <a:ext cx="9525" cy="2421975"/>
          </a:xfrm>
          <a:prstGeom prst="rect">
            <a:avLst/>
          </a:prstGeom>
        </p:spPr>
      </p:pic>
      <p:pic>
        <p:nvPicPr>
          <p:cNvPr id="1406" name="Image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8455" y="4275975"/>
            <a:ext cx="40990" cy="52750"/>
          </a:xfrm>
          <a:prstGeom prst="rect">
            <a:avLst/>
          </a:prstGeom>
        </p:spPr>
      </p:pic>
      <p:pic>
        <p:nvPicPr>
          <p:cNvPr id="1407" name="Image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4740" y="1553218"/>
            <a:ext cx="1578650" cy="142149"/>
          </a:xfrm>
          <a:prstGeom prst="rect">
            <a:avLst/>
          </a:prstGeom>
        </p:spPr>
      </p:pic>
      <p:pic>
        <p:nvPicPr>
          <p:cNvPr id="1408" name="Image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4740" y="1553218"/>
            <a:ext cx="1578650" cy="142149"/>
          </a:xfrm>
          <a:prstGeom prst="rect">
            <a:avLst/>
          </a:prstGeom>
        </p:spPr>
      </p:pic>
      <p:pic>
        <p:nvPicPr>
          <p:cNvPr id="1409" name="Image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7662" y="726581"/>
            <a:ext cx="9525" cy="715875"/>
          </a:xfrm>
          <a:prstGeom prst="rect">
            <a:avLst/>
          </a:prstGeom>
        </p:spPr>
      </p:pic>
      <p:pic>
        <p:nvPicPr>
          <p:cNvPr id="1410" name="Image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1929" y="1432931"/>
            <a:ext cx="40990" cy="52750"/>
          </a:xfrm>
          <a:prstGeom prst="rect">
            <a:avLst/>
          </a:prstGeom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1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412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413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414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415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416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347345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Comando continue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1069949" y="1193132"/>
            <a:ext cx="6243320" cy="166179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 algn="just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Ao invés de encerrar o laço de repetição atual e ir ao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  <a:p>
            <a:pPr marL="0" algn="just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    próximo comando logo abaixo, o comando </a:t>
            </a:r>
            <a:r>
              <a:rPr spc="10" dirty="0">
                <a:solidFill>
                  <a:srgbClr val="8BAB42"/>
                </a:solidFill>
                <a:latin typeface="Arial" panose="020B0604020202020204"/>
                <a:cs typeface="Arial" panose="020B0604020202020204"/>
              </a:rPr>
              <a:t>continue </a:t>
            </a:r>
            <a:endParaRPr spc="10" dirty="0">
              <a:solidFill>
                <a:srgbClr val="8BAB42"/>
              </a:solidFill>
              <a:latin typeface="Arial" panose="020B0604020202020204"/>
              <a:cs typeface="Arial" panose="020B0604020202020204"/>
            </a:endParaRPr>
          </a:p>
          <a:p>
            <a:pPr marL="0" algn="just">
              <a:lnSpc>
                <a:spcPct val="100000"/>
              </a:lnSpc>
            </a:pPr>
            <a:r>
              <a:rPr spc="10" dirty="0">
                <a:solidFill>
                  <a:srgbClr val="8BAB42"/>
                </a:solidFill>
                <a:latin typeface="Arial" panose="020B0604020202020204"/>
                <a:cs typeface="Arial" panose="020B0604020202020204"/>
              </a:rPr>
              <a:t>    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  <a:sym typeface="+mn-ea"/>
              </a:rPr>
              <a:t>retorna ao topo do laço corrente. Caso seja </a:t>
            </a:r>
            <a:r>
              <a:rPr spc="10" dirty="0">
                <a:solidFill>
                  <a:srgbClr val="8BAB42"/>
                </a:solidFill>
                <a:latin typeface="Arial" panose="020B0604020202020204"/>
                <a:cs typeface="Arial" panose="020B0604020202020204"/>
                <a:sym typeface="+mn-ea"/>
              </a:rPr>
              <a:t>True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  <a:sym typeface="+mn-ea"/>
              </a:rPr>
              <a:t>, o laço é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  <a:sym typeface="+mn-ea"/>
            </a:endParaRPr>
          </a:p>
          <a:p>
            <a:pPr marL="0" algn="just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  <a:sym typeface="+mn-ea"/>
              </a:rPr>
              <a:t>     executado novamente.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 algn="just">
              <a:lnSpc>
                <a:spcPct val="100000"/>
              </a:lnSpc>
            </a:pPr>
            <a:endParaRPr>
              <a:latin typeface="Arial" panose="020B0604020202020204"/>
              <a:cs typeface="Arial" panose="020B0604020202020204"/>
            </a:endParaRPr>
          </a:p>
          <a:p>
            <a:pPr marL="366395" algn="just">
              <a:lnSpc>
                <a:spcPct val="100000"/>
              </a:lnSpc>
            </a:pPr>
            <a:endParaRPr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418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23459"/>
            <a:ext cx="1675500" cy="340500"/>
          </a:xfrm>
          <a:prstGeom prst="rect">
            <a:avLst/>
          </a:prstGeom>
        </p:spPr>
      </p:pic>
      <p:sp>
        <p:nvSpPr>
          <p:cNvPr id="6" name="text 1"/>
          <p:cNvSpPr txBox="1"/>
          <p:nvPr/>
        </p:nvSpPr>
        <p:spPr>
          <a:xfrm>
            <a:off x="2413255" y="2342967"/>
            <a:ext cx="898626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Entrada: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419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2750" y="2651290"/>
            <a:ext cx="1675500" cy="340500"/>
          </a:xfrm>
          <a:prstGeom prst="rect">
            <a:avLst/>
          </a:prstGeom>
        </p:spPr>
      </p:pic>
      <p:sp>
        <p:nvSpPr>
          <p:cNvPr id="7" name="text 1"/>
          <p:cNvSpPr txBox="1"/>
          <p:nvPr/>
        </p:nvSpPr>
        <p:spPr>
          <a:xfrm>
            <a:off x="7356245" y="2294928"/>
            <a:ext cx="66611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Saída</a:t>
            </a:r>
            <a:r>
              <a:rPr sz="174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</a:t>
            </a:r>
            <a:endParaRPr sz="17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420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3324" y="3224075"/>
            <a:ext cx="1754354" cy="1774749"/>
          </a:xfrm>
          <a:prstGeom prst="rect">
            <a:avLst/>
          </a:prstGeom>
        </p:spPr>
      </p:pic>
      <p:pic>
        <p:nvPicPr>
          <p:cNvPr id="1421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2240" y="2651125"/>
            <a:ext cx="2367280" cy="2394585"/>
          </a:xfrm>
          <a:prstGeom prst="rect">
            <a:avLst/>
          </a:prstGeom>
        </p:spPr>
      </p:pic>
      <p:pic>
        <p:nvPicPr>
          <p:cNvPr id="1422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665" y="2571750"/>
            <a:ext cx="5293995" cy="257111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38113</Words>
  <Application>WPS Presentation</Application>
  <PresentationFormat>Apresentação na tela (4:3)</PresentationFormat>
  <Paragraphs>2728</Paragraphs>
  <Slides>181</Slides>
  <Notes>13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181</vt:i4>
      </vt:variant>
    </vt:vector>
  </HeadingPairs>
  <TitlesOfParts>
    <vt:vector size="193" baseType="lpstr">
      <vt:lpstr>Arial</vt:lpstr>
      <vt:lpstr>SimSun</vt:lpstr>
      <vt:lpstr>Wingdings</vt:lpstr>
      <vt:lpstr>DejaVu Sans</vt:lpstr>
      <vt:lpstr>Arial</vt:lpstr>
      <vt:lpstr>微软雅黑</vt:lpstr>
      <vt:lpstr>Droid Sans Fallback</vt:lpstr>
      <vt:lpstr>Arial Unicode MS</vt:lpstr>
      <vt:lpstr>Calibri</vt:lpstr>
      <vt:lpstr>Abyssinica SIL</vt:lpstr>
      <vt:lpstr>MT Extra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/>
  <cp:lastModifiedBy>igor</cp:lastModifiedBy>
  <cp:revision>78</cp:revision>
  <dcterms:created xsi:type="dcterms:W3CDTF">2020-04-28T12:49:00Z</dcterms:created>
  <dcterms:modified xsi:type="dcterms:W3CDTF">2020-04-28T12:49:00Z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1900-01-00T00:00:00Z</vt:filetime>
  </property>
  <property fmtid="{D5CDD505-2E9C-101B-9397-08002B2CF9AE}" pid="3" name="LastSaved">
    <vt:filetime>1900-01-00T00:00:00Z</vt:filetime>
  </property>
  <property fmtid="{D5CDD505-2E9C-101B-9397-08002B2CF9AE}" pid="4" name="KSOProductBuildVer">
    <vt:lpwstr>1033-11.1.0.9505</vt:lpwstr>
  </property>
</Properties>
</file>